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Helvetica Neue"/>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08A130-3319-4518-9EA0-51945EB89AB4}">
  <a:tblStyle styleId="{6D08A130-3319-4518-9EA0-51945EB89A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5.xml"/><Relationship Id="rId75" Type="http://schemas.openxmlformats.org/officeDocument/2006/relationships/font" Target="fonts/OpenSans-boldItalic.fntdata"/><Relationship Id="rId30" Type="http://schemas.openxmlformats.org/officeDocument/2006/relationships/slide" Target="slides/slide24.xml"/><Relationship Id="rId74" Type="http://schemas.openxmlformats.org/officeDocument/2006/relationships/font" Target="fonts/Open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HelveticaNeue-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fjp@google.com" TargetMode="External"/><Relationship Id="rId3" Type="http://schemas.openxmlformats.org/officeDocument/2006/relationships/hyperlink" Target="mailto:takidau@google.com" TargetMode="External"/><Relationship Id="rId4" Type="http://schemas.openxmlformats.org/officeDocument/2006/relationships/hyperlink" Target="https://www.youtube.com/watch?v=3UfZN59Nsk8" TargetMode="External"/><Relationship Id="rId5" Type="http://schemas.openxmlformats.org/officeDocument/2006/relationships/hyperlink" Target="https://www.youtube.com/watch?v=mJ5lNaLX5Bg&amp;list=PLIivdWyY5sqLpj5W-tdqT3O2NQ-_LgiPL&amp;index=4" TargetMode="External"/><Relationship Id="rId6" Type="http://schemas.openxmlformats.org/officeDocument/2006/relationships/hyperlink" Target="https://drive.google.com/corp/drive/folders/0B-IhJZh9Ab52a3JLVXFWMDltcH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_VvZKhnC7vcyZWfIjwxBxNRcMWIF7MAbNpif2Vl4Y/ed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846a61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846a61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slides provide a detailed introduction to the Apache Beam model. You are welcome to reuse all or some of these slides when discussing Apache Beam, but please give credit to the original authors when appropriate. ;-)</a:t>
            </a:r>
            <a:endParaRPr/>
          </a:p>
          <a:p>
            <a:pPr indent="0" lvl="0" marL="0" rtl="0" algn="l">
              <a:spcBef>
                <a:spcPts val="0"/>
              </a:spcBef>
              <a:spcAft>
                <a:spcPts val="0"/>
              </a:spcAft>
              <a:buNone/>
            </a:pPr>
            <a:br>
              <a:rPr lang="en"/>
            </a:br>
            <a:r>
              <a:rPr lang="en"/>
              <a:t>Frances Perry (</a:t>
            </a:r>
            <a:r>
              <a:rPr lang="en" u="sng">
                <a:solidFill>
                  <a:srgbClr val="0000FF"/>
                </a:solidFill>
                <a:hlinkClick r:id="rId2">
                  <a:extLst>
                    <a:ext uri="{A12FA001-AC4F-418D-AE19-62706E023703}">
                      <ahyp:hlinkClr val="tx"/>
                    </a:ext>
                  </a:extLst>
                </a:hlinkClick>
              </a:rPr>
              <a:t>fjp@google.com</a:t>
            </a:r>
            <a:r>
              <a:rPr lang="en"/>
              <a:t>)</a:t>
            </a:r>
            <a:endParaRPr/>
          </a:p>
          <a:p>
            <a:pPr indent="0" lvl="0" marL="0" rtl="0" algn="l">
              <a:spcBef>
                <a:spcPts val="0"/>
              </a:spcBef>
              <a:spcAft>
                <a:spcPts val="0"/>
              </a:spcAft>
              <a:buNone/>
            </a:pPr>
            <a:r>
              <a:rPr lang="en"/>
              <a:t>Tyler Akidau (</a:t>
            </a:r>
            <a:r>
              <a:rPr lang="en" u="sng">
                <a:solidFill>
                  <a:srgbClr val="0000FF"/>
                </a:solidFill>
                <a:hlinkClick r:id="rId3">
                  <a:extLst>
                    <a:ext uri="{A12FA001-AC4F-418D-AE19-62706E023703}">
                      <ahyp:hlinkClr val="tx"/>
                    </a:ext>
                  </a:extLst>
                </a:hlinkClick>
              </a:rPr>
              <a:t>takidau@google.com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comment if you have suggestions or see things that are out of date -- we’d like to keep these fresh and usable for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slides were adapted in part from a talk at @Scale in Sept 2015: </a:t>
            </a:r>
            <a:endParaRPr/>
          </a:p>
          <a:p>
            <a:pPr indent="0" lvl="0" marL="0" rtl="0" algn="l">
              <a:spcBef>
                <a:spcPts val="0"/>
              </a:spcBef>
              <a:spcAft>
                <a:spcPts val="0"/>
              </a:spcAft>
              <a:buNone/>
            </a:pPr>
            <a:r>
              <a:rPr lang="en" u="sng">
                <a:solidFill>
                  <a:schemeClr val="hlink"/>
                </a:solidFill>
                <a:hlinkClick r:id="rId4"/>
              </a:rPr>
              <a:t>https://www.youtube.com/watch?v=3UfZN59Nsk8</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updated to refer to Apache Beam and include some newer material from a talk at GCP Next in March 2016:</a:t>
            </a:r>
            <a:endParaRPr/>
          </a:p>
          <a:p>
            <a:pPr indent="0" lvl="0" marL="0" rtl="0" algn="l">
              <a:spcBef>
                <a:spcPts val="0"/>
              </a:spcBef>
              <a:spcAft>
                <a:spcPts val="0"/>
              </a:spcAft>
              <a:buNone/>
            </a:pPr>
            <a:r>
              <a:rPr lang="en" u="sng">
                <a:solidFill>
                  <a:srgbClr val="0000FF"/>
                </a:solidFill>
                <a:hlinkClick r:id="rId5">
                  <a:extLst>
                    <a:ext uri="{A12FA001-AC4F-418D-AE19-62706E023703}">
                      <ahyp:hlinkClr val="tx"/>
                    </a:ext>
                  </a:extLst>
                </a:hlinkClick>
              </a:rPr>
              <a:t>https://www.youtube.com/watch?v=mJ5lNaLX5Bg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Depending on your audience, you may want to adjust or augment this material with other Beam </a:t>
            </a:r>
            <a:r>
              <a:rPr lang="en" u="sng">
                <a:solidFill>
                  <a:srgbClr val="0000FF"/>
                </a:solidFill>
                <a:hlinkClick r:id="rId6">
                  <a:extLst>
                    <a:ext uri="{A12FA001-AC4F-418D-AE19-62706E023703}">
                      <ahyp:hlinkClr val="tx"/>
                    </a:ext>
                  </a:extLst>
                </a:hlinkClick>
              </a:rPr>
              <a:t>talks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12846a6162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12846a6162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want to have complete, correct results for exactly how many users played our game today, we’ll have to wait for all the flights to land and all the campers to return to civilization.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often we want results quickly -- not only do we not want to wait for those delayed events, we may even want speculative results before today even ends.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each time we adjust our requirements to get more, faster, there’s an additional cost associated with the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right tradeoff depends totally on the use case. So let’s look at a handful...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12846a6162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12846a6162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billing pipeline to charge our advertisers for ads shown, we’ve got to charge them the right amount. So data completeness is very important -- we need to wait until we have all the data before sending them that monthly bill.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 latency isn’t that important -- it’s ok if we run a job overnight once a month.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given that money is involved -- we’re ok spending money ourselves to get that answer.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12846a6162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12846a6162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say we wanted to give users a running estimate of their bill, so they could avoid surprises at the end of the month.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it’s less important that we chase every little charge and more important that we get the latency down.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words, we’re taking a traditional batch algorithm and applying it in a streaming manner.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2846a6162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2846a6162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different domain, we could be attempting to identify users that are spamming or abusing our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we’re likely using a heuristic threshold anyway, so completeness of the data can be a bit fuzzy.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having low latency is really important, so that we can quickly block the problematic users.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2846a6162_0_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2846a6162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while our live system is running, we also want to fine tune our abuse detection algorithms.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here, we’d like to running that same type of streaming algorithm, but run it over large amounts of historical data, in order to evaluate how to improve the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latency isn’t a big deal, but we’d like to keep things cheap so we can try lots and lots of permutations.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12846a6162_0_2154: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12846a6162_0_2154: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So now let’s see how systems at Google evolved to address these types of tradeoffs.</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12846a6162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12846a6162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old MapReduce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&lt;</a:t>
            </a:r>
            <a:r>
              <a:rPr i="1" lang="en"/>
              <a:t>animate</a:t>
            </a:r>
            <a:r>
              <a:rPr lang="en"/>
              <a:t>&gt; First you divide your dataset up into chunks and hand each chunk out to a different machine. </a:t>
            </a:r>
            <a:endParaRPr/>
          </a:p>
          <a:p>
            <a:pPr indent="-298450" lvl="0" marL="457200" rtl="0" algn="l">
              <a:spcBef>
                <a:spcPts val="0"/>
              </a:spcBef>
              <a:spcAft>
                <a:spcPts val="0"/>
              </a:spcAft>
              <a:buSzPts val="1100"/>
              <a:buChar char="●"/>
            </a:pPr>
            <a:r>
              <a:rPr lang="en"/>
              <a:t>&lt;</a:t>
            </a:r>
            <a:r>
              <a:rPr i="1" lang="en"/>
              <a:t>animate</a:t>
            </a:r>
            <a:r>
              <a:rPr lang="en"/>
              <a:t>&gt; Those machines take the Map function, which explains how to transform an element, and run it over each element in their chunk. </a:t>
            </a:r>
            <a:endParaRPr/>
          </a:p>
          <a:p>
            <a:pPr indent="-298450" lvl="0" marL="457200" rtl="0" algn="l">
              <a:spcBef>
                <a:spcPts val="0"/>
              </a:spcBef>
              <a:spcAft>
                <a:spcPts val="0"/>
              </a:spcAft>
              <a:buSzPts val="1100"/>
              <a:buChar char="●"/>
            </a:pPr>
            <a:r>
              <a:rPr lang="en"/>
              <a:t>&lt;</a:t>
            </a:r>
            <a:r>
              <a:rPr i="1" lang="en"/>
              <a:t>animate</a:t>
            </a:r>
            <a:r>
              <a:rPr lang="en"/>
              <a:t>&gt; Each machine can process it’s chunk independently.</a:t>
            </a:r>
            <a:endParaRPr/>
          </a:p>
          <a:p>
            <a:pPr indent="-298450" lvl="0" marL="457200" rtl="0" algn="l">
              <a:spcBef>
                <a:spcPts val="0"/>
              </a:spcBef>
              <a:spcAft>
                <a:spcPts val="0"/>
              </a:spcAft>
              <a:buSzPts val="1100"/>
              <a:buChar char="●"/>
            </a:pPr>
            <a:r>
              <a:rPr lang="en"/>
              <a:t>&lt;</a:t>
            </a:r>
            <a:r>
              <a:rPr i="1" lang="en"/>
              <a:t>animate</a:t>
            </a:r>
            <a:r>
              <a:rPr lang="en"/>
              <a:t>&gt; During the shuffle phase, each mapping machine sends its output elements to a set of reducing machines, choosing the correct machine for each element.</a:t>
            </a:r>
            <a:endParaRPr/>
          </a:p>
          <a:p>
            <a:pPr indent="-298450" lvl="0" marL="457200" rtl="0" algn="l">
              <a:spcBef>
                <a:spcPts val="0"/>
              </a:spcBef>
              <a:spcAft>
                <a:spcPts val="0"/>
              </a:spcAft>
              <a:buSzPts val="1100"/>
              <a:buChar char="●"/>
            </a:pPr>
            <a:r>
              <a:rPr lang="en"/>
              <a:t>&lt;</a:t>
            </a:r>
            <a:r>
              <a:rPr i="1" lang="en"/>
              <a:t>animate</a:t>
            </a:r>
            <a:r>
              <a:rPr lang="en"/>
              <a:t>&gt; Each reducing machine applies a Reduce function over its set of elements… &lt;</a:t>
            </a:r>
            <a:r>
              <a:rPr i="1" lang="en"/>
              <a:t>animate</a:t>
            </a:r>
            <a:r>
              <a:rPr lang="en"/>
              <a:t>&gt; </a:t>
            </a:r>
            <a:endParaRPr/>
          </a:p>
          <a:p>
            <a:pPr indent="-298450" lvl="0" marL="457200" rtl="0" algn="l">
              <a:spcBef>
                <a:spcPts val="0"/>
              </a:spcBef>
              <a:spcAft>
                <a:spcPts val="0"/>
              </a:spcAft>
              <a:buSzPts val="1100"/>
              <a:buChar char="●"/>
            </a:pPr>
            <a:r>
              <a:rPr lang="en"/>
              <a:t>&lt;</a:t>
            </a:r>
            <a:r>
              <a:rPr i="1" lang="en"/>
              <a:t>animate</a:t>
            </a:r>
            <a:r>
              <a:rPr lang="en"/>
              <a:t>&gt; and finally the resulting elements are gathered up into the final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MapReduce is a powerful hammer. So engineers both within Google and beyond began using it for any and all big data nails. Almost any complex data processing algorithm can be crammed into the rigid Map-Shuffle-Reduce framework if you are willing to distort it beyond recognition...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12846a6162_0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12846a6162_0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engineers developed FlumeJava as a higher-level abstraction built on top of MapReduce.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FlumeJava lets users deal with their algorithms and let the system figure out how to cram it into a MapShuffleReduce shape by doing things like function composition.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with MapReduce, Google published a paper on FlumeJava but kept the implementation internal.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12846a6162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12846a6162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FlumeJava and MapReduce can be used to do things like transforming, filtering, and aggregating collections of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12846a6162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12846a6162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batch systems can handle that repetitive structure by running repeated batch jobs, like processing daily log files each night via a cron script.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846a6162_0_12: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846a6162_0_12: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We’ll start by introducing the types of problems that motivated the Beam model, and then discuss how these problems motivated the evolution of MapReduce into Beam.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Next, we’ll discuss the Beam model in detail -- diving into the key questions that make up the model.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finally, we’ll discuss the donation of this model to the Apache Software Foundation and the bootstrapping of the Apache Beam project.</a:t>
            </a:r>
            <a:endParaRPr sz="1100"/>
          </a:p>
          <a:p>
            <a:pPr indent="0" lvl="0" marL="0" rtl="0" algn="l">
              <a:spcBef>
                <a:spcPts val="0"/>
              </a:spcBef>
              <a:spcAft>
                <a:spcPts val="0"/>
              </a:spcAft>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2846a6162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12846a6162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can be used to subdivide and partition datasets, for example taking daily logs, and computing top users per hour.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of course, doing this in a nightly batch job, means we might be waiting upwards of 23 unnecessary hours for that first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12846a6162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12846a6162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common pattern is sessions. Sessions capture bursts of user activity terminated by a timeout -- so for example a user might be playing our game while during a commercial break, but then stops when their show resumes.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Producing sessions via sequential batch runs is possible, but leads to broken sessions if a user session spans batches, because we’ve forced that infinite data set into fixed chunks. Here Jose’s sessions are messed up, though Lisa’s are 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batch can handle many common patterns, but leaves us with a wishlist of things like lower latency and the ability to handle truly continuous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drawbacks led to the development of streaming systems, and inside Google, that means MillWheel...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12846a6162_0_3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12846a6162_0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Millwheel is a framework for building continuous data processing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users specify a graph of computations to be performed, and the system deploys machines to do each step in the graph and pushes elements through the steps.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12846a6162_0_3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3" name="Google Shape;3713;g12846a6162_0_3492: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As a streaming system, Millwheel naturally handles unbounded, infinite collections of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Element wise transformations like filtering can simply be applied as elements flow past.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3" name="Shape 3943"/>
        <p:cNvGrpSpPr/>
        <p:nvPr/>
      </p:nvGrpSpPr>
      <p:grpSpPr>
        <a:xfrm>
          <a:off x="0" y="0"/>
          <a:ext cx="0" cy="0"/>
          <a:chOff x="0" y="0"/>
          <a:chExt cx="0" cy="0"/>
        </a:xfrm>
      </p:grpSpPr>
      <p:sp>
        <p:nvSpPr>
          <p:cNvPr id="3944" name="Google Shape;3944;g12846a6162_0_3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5" name="Google Shape;3945;g12846a6162_0_3724: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However, for aggregations that require combining multiple elements together, we need to divide the infinite stream of elements into finite sized chunks that can be processed independently.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simplest way to do this is just to take whatever elements we see in a fixed time period.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like we saw earlier, elements often get delayed, so this might mean we’re processing a bunch of events where most occurred between 1 and 2pm, but there are still a few stragglers from 9am showing up.</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12846a6162_0_3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12846a6162_0_3965: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What we often want instead is to process elements in batches based on when they occurred, instead of when they arrived in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diagram, we’re still doing fixed size batches of data, but using the element’s event time, not it’s arrival time, which requires some reorganization of data. Here the red element arrived relatively on time and stays in the noon window. However the green that arrived at 12:30, was actually created about 11:30, so it moves up to the 11am window.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g12846a6162_0_4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3" name="Google Shape;4433;g12846a6162_0_4212: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There are other ways to organize infinite data into event time based windows.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like in batch, we can capture bursty user interactions in Sessions -- but in streaming we don’t have any artificial breaks to deal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matter how we constructed our finite windows out of our infinite stream, we have to make this delay between event time and processing time concrete...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0" name="Shape 4690"/>
        <p:cNvGrpSpPr/>
        <p:nvPr/>
      </p:nvGrpSpPr>
      <p:grpSpPr>
        <a:xfrm>
          <a:off x="0" y="0"/>
          <a:ext cx="0" cy="0"/>
          <a:chOff x="0" y="0"/>
          <a:chExt cx="0" cy="0"/>
        </a:xfrm>
      </p:grpSpPr>
      <p:sp>
        <p:nvSpPr>
          <p:cNvPr id="4691" name="Google Shape;4691;g12846a6162_0_4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12846a6162_0_4471: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Here the blue axis is event time and the green access is processing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ideal world, there’d be no delay between event time and processing time, so our elements would be processed right when they occurred, right along the dashed line. But reality looks more like that red squiggly line, where processing time is slightly delayed off event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distance between reality and ideal is called skew. And variable skew is what makes it really hard to reason about completeness.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call this red line the watermark. It declares that no event times earlier than this point are expected to appear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Ideally, we’d have perfect knowledge about this and our watermark would be correct. Some input sources, like monotonically increasing log file entries, support a perfect watermark. But others, like our arbitrary stream from mobile devices make this much harder, and we have to rely on a heuristic. If our heuristic is too slow, then we’re waiting longer than needed to process results, introducing unnecessary latency. If our heuristic is too fast, then some data comes in </a:t>
            </a:r>
            <a:r>
              <a:rPr i="1" lang="en"/>
              <a:t>late</a:t>
            </a:r>
            <a:r>
              <a:rPr lang="en"/>
              <a:t> after we thought we were done for a given time period.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watermark, and the complications it causes, lead us straight back to those underlying tradeoffs...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7" name="Shape 4697"/>
        <p:cNvGrpSpPr/>
        <p:nvPr/>
      </p:nvGrpSpPr>
      <p:grpSpPr>
        <a:xfrm>
          <a:off x="0" y="0"/>
          <a:ext cx="0" cy="0"/>
          <a:chOff x="0" y="0"/>
          <a:chExt cx="0" cy="0"/>
        </a:xfrm>
      </p:grpSpPr>
      <p:sp>
        <p:nvSpPr>
          <p:cNvPr id="4698" name="Google Shape;4698;g12846a6162_0_4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9" name="Google Shape;4699;g12846a6162_0_4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want the completeness that comes from having all our data available like in traditional batch?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we want faster updates like in streaming?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more data we buffer and the more often we process elements, the higher the resource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while we could choose between batch or streaming, the examples we looked at earlier show that we often want to apply the same type of algorithm with different tradeoffs.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if there’s one thing engineers dislike, it’s inefficiencies. Ease of use is a huge factor, so we wanted to get to a point an algorithm only has to be written once.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6" name="Shape 4726"/>
        <p:cNvGrpSpPr/>
        <p:nvPr/>
      </p:nvGrpSpPr>
      <p:grpSpPr>
        <a:xfrm>
          <a:off x="0" y="0"/>
          <a:ext cx="0" cy="0"/>
          <a:chOff x="0" y="0"/>
          <a:chExt cx="0" cy="0"/>
        </a:xfrm>
      </p:grpSpPr>
      <p:sp>
        <p:nvSpPr>
          <p:cNvPr id="4727" name="Google Shape;4727;g12846a6162_0_4506: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728" name="Google Shape;4728;g12846a6162_0_4506: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lnSpc>
                <a:spcPct val="115000"/>
              </a:lnSpc>
              <a:spcBef>
                <a:spcPts val="500"/>
              </a:spcBef>
              <a:spcAft>
                <a:spcPts val="0"/>
              </a:spcAft>
              <a:buNone/>
            </a:pPr>
            <a:r>
              <a:rPr lang="en" sz="1100"/>
              <a:t>So now let’s dig in to this new model.</a:t>
            </a:r>
            <a:endParaRPr sz="1100"/>
          </a:p>
          <a:p>
            <a:pPr indent="0" lvl="0" marL="0" rtl="0" algn="l">
              <a:lnSpc>
                <a:spcPct val="115000"/>
              </a:lnSpc>
              <a:spcBef>
                <a:spcPts val="500"/>
              </a:spcBef>
              <a:spcAft>
                <a:spcPts val="0"/>
              </a:spcAft>
              <a:buNone/>
            </a:pPr>
            <a:r>
              <a:rPr lang="en" sz="1100"/>
              <a:t>Again, we’re trying to reason about infinite, out-of-order data sets. And that’s really tricky to do… unless you know what questions to ask.</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846a6162_0_28: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846a6162_0_28: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First, let’s set the stage by discussing a driving use case.</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g12846a6162_0_4511: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734" name="Google Shape;4734;g12846a6162_0_4511: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The Beam model is based on four key questions: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What results are calculated? Are you doing computing sums, joins, histograms, machine learning models?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Where in event time are results calculated? How does the time each event originally occurred affect results? Are results aggregated for all time, in fixed windows, or as user activity sessions?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When in processing time are results materialized?  Does the time each element arrives in the system affect results? How do we know when to emit a result? What do we do about data that comes in late from those pesky users playing on transatlantic flights?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finally, how do refinements relate? If we choose to emit results multiple times, is each result independent and distinct, do they build upon one another?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Let’s dive into how each question contributes when we build a pipeline.</a:t>
            </a:r>
            <a:endParaRPr sz="1100"/>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g12846a6162_0_4515: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739" name="Google Shape;4739;g12846a6162_0_4515: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The first thing to figure out is what you are actually computing.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Some transformations take a collection of elements and transform each element independently, similar to the Map function in MapReduce. Because each element can be transformed without looking at any other elements in the collection, it very easy to arbitrarily parallelize these transformations.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Other transformations, like Grouping and Combining, require inspecting multiple elements in the PCollection.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finally, composite transformations are made by combining other transformations. By giving a name to these subgraphs, we get an extensible library of convenient transformations.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Now let’s see a code snippet for our gaming example...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4" name="Shape 4794"/>
        <p:cNvGrpSpPr/>
        <p:nvPr/>
      </p:nvGrpSpPr>
      <p:grpSpPr>
        <a:xfrm>
          <a:off x="0" y="0"/>
          <a:ext cx="0" cy="0"/>
          <a:chOff x="0" y="0"/>
          <a:chExt cx="0" cy="0"/>
        </a:xfrm>
      </p:grpSpPr>
      <p:sp>
        <p:nvSpPr>
          <p:cNvPr id="4795" name="Google Shape;4795;g12846a6162_0_4571: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796" name="Google Shape;4796;g12846a6162_0_4571: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The snippets in these slides are pseudo-java, because otherwise I’d have to use a tiny font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start with a collection of raw events, and transform it into a more structured collection containing key value pairs with a team name and the number of points scored during the event.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Finally, we use a composite operation to sum up all the points per team.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2" name="Shape 4802"/>
        <p:cNvGrpSpPr/>
        <p:nvPr/>
      </p:nvGrpSpPr>
      <p:grpSpPr>
        <a:xfrm>
          <a:off x="0" y="0"/>
          <a:ext cx="0" cy="0"/>
          <a:chOff x="0" y="0"/>
          <a:chExt cx="0" cy="0"/>
        </a:xfrm>
      </p:grpSpPr>
      <p:sp>
        <p:nvSpPr>
          <p:cNvPr id="4803" name="Google Shape;4803;g12846a6162_0_4577: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804" name="Google Shape;4804;g12846a6162_0_4577: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This graph shows a sample data set of points scored for a specific team in our mobile gaming application. On the x-axis we’ve got event time, and the y access is processing time.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&lt;animate&gt; If everything was perfect, elements would arrive in our system immediately, and so we’d see things along this dashed line. But distributed systems often don’t cooperate.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&lt;animate&gt; Sometimes it’s not so bad. So here this event from just before 12:07 maybe just encountered a small network delay and arrives almost immediately after 12:07.</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&lt;animate&gt; But this one over here was more like 7 minutes delayed. Perhaps our user was playing in an elevator or in a subway -- so the score is delayed by a temporary lack of network connectivity. And the margins of this graph can’t even contain what we’d see if our game supports an offline mode.  If a user is playing on a transatlantic flight in airplane mode, it might be hours until that flight lands and we get those scores for processing.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g12846a6162_0_4586: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814" name="Google Shape;4814;g12846a6162_0_4586: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In this animation, time is progressing top to bottom with the thick white line.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As the pipeline processes elements, they’re accumulated into the intermediate state, represented by that bold number at the top of white rectangle.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Once all of the input has been read, the pipeline produces output represented by the blue rectangle.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When we’re executing over a bounded PCollection, all the data is available when we start and can all be processed together, so the rectangle covers all events, no matter when in time they occurred.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But with unbounded PCollection, we can’t wait to have all the data or we’ll never make any progress. A common thing to do to ensure we can make progress when processing infinite data is to window the data...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9" name="Shape 4819"/>
        <p:cNvGrpSpPr/>
        <p:nvPr/>
      </p:nvGrpSpPr>
      <p:grpSpPr>
        <a:xfrm>
          <a:off x="0" y="0"/>
          <a:ext cx="0" cy="0"/>
          <a:chOff x="0" y="0"/>
          <a:chExt cx="0" cy="0"/>
        </a:xfrm>
      </p:grpSpPr>
      <p:sp>
        <p:nvSpPr>
          <p:cNvPr id="4820" name="Google Shape;4820;g12846a6162_0_4592: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821" name="Google Shape;4821;g12846a6162_0_4592: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Windowing answers the second question by creating individual results for different slices of event time.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Windowing divides a PCollection up into finite chunks based on the event time of each element. It can be useful for computations over both bounded and unbounded PCollections, but it’s required when trying to aggregations on infinite data.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There many different way to window data, but some of the common ones include fixed time (like hourly, daily, monthly), overlapping sliding windows (like the last 24 hours worth of data, every hour), and session based windows that capture bursts of user activity.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12846a6162_0_4663: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12846a6162_0_4663: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In our running example, we’ll use fixed windows that are 2 minutes long. Here I’ve highlighted the change to the code.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Let’s first see how this would behave in a batch execution mode.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12846a6162_0_4669: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12846a6162_0_4669: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Now if we look at how things execute, you can see that we are calculating a independent answer for every two minute period of event time.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But we’re still waiting until the entire computation completes to emit any results. That might work fine for bounded data sets, when we’ll eventually finish processing. But it’s not going to work if we’re trying to process an infinite amount of data!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If we want to start producing results as they are ready, we need a mechanism for controlling when each result is produced.</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5" name="Shape 4905"/>
        <p:cNvGrpSpPr/>
        <p:nvPr/>
      </p:nvGrpSpPr>
      <p:grpSpPr>
        <a:xfrm>
          <a:off x="0" y="0"/>
          <a:ext cx="0" cy="0"/>
          <a:chOff x="0" y="0"/>
          <a:chExt cx="0" cy="0"/>
        </a:xfrm>
      </p:grpSpPr>
      <p:sp>
        <p:nvSpPr>
          <p:cNvPr id="4906" name="Google Shape;4906;g12846a6162_0_4675: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07" name="Google Shape;4907;g12846a6162_0_4675: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Triggers control when we should go ahead and emit a result for a window.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Triggers are often relative to the watermark, which is that heuristic about event time progress.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g12846a6162_0_4682: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15" name="Google Shape;4915;g12846a6162_0_4682: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So now, let’s request that results are emitted when we think we’ve roughly seen all the elements for a given window.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Triggering at the watermark actually the default -- I’ve just written it for clarity.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So now, let’s see what this trigger does when executing our pipeline….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846a6162_0_4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846a6162_0_4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this talk, we’ll use a running example where we’ve just created a new, totally addictive mobile game where individual users do some sort of repetitive mind-numbing task to earn points for their team, be it the red circles or the green triangles.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make sure our game succeeds, we want to track all sorts of usage statistics, like the total score per team. Some of our uses are traditional batch and others are streaming computations. Since our game supports an offline mode, we need the flexibility to use custom timestamps and easily handle late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12846a6162_0_4688: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12846a6162_0_4688: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Again, we’ve got our 4 two minute windows here. However, we now emit the result from each window as soon as the watermark passes.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graph of the left shows what would happen if we had a perfect watermark. But the graph on the right is what happens if we have to rely on a heuristic watermark. Element 9 was very late due to that lack of cell signal in the elevator, and was much more delayed than expected -- so in this case it came in late after the watermark and was never included in our results.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even though we are getting results as soon as the watermark passes, it is often nice to get early, speculative results. For example, if we were windowing into daily window, we might still like to know how things are looking every couple hours.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can work around this with a more advanced trigger.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7" name="Shape 4927"/>
        <p:cNvGrpSpPr/>
        <p:nvPr/>
      </p:nvGrpSpPr>
      <p:grpSpPr>
        <a:xfrm>
          <a:off x="0" y="0"/>
          <a:ext cx="0" cy="0"/>
          <a:chOff x="0" y="0"/>
          <a:chExt cx="0" cy="0"/>
        </a:xfrm>
      </p:grpSpPr>
      <p:sp>
        <p:nvSpPr>
          <p:cNvPr id="4928" name="Google Shape;4928;g12846a6162_0_4694: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29" name="Google Shape;4929;g12846a6162_0_4694: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Here we’ve changed the trigger so that instead of just emitting elements at the watermark, it also creates speculative results every minute, continues to fire as the watermark passes, and fires again when late data comes in.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Back to our animation...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4" name="Shape 4934"/>
        <p:cNvGrpSpPr/>
        <p:nvPr/>
      </p:nvGrpSpPr>
      <p:grpSpPr>
        <a:xfrm>
          <a:off x="0" y="0"/>
          <a:ext cx="0" cy="0"/>
          <a:chOff x="0" y="0"/>
          <a:chExt cx="0" cy="0"/>
        </a:xfrm>
      </p:grpSpPr>
      <p:sp>
        <p:nvSpPr>
          <p:cNvPr id="4935" name="Google Shape;4935;g12846a6162_0_4700: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36" name="Google Shape;4936;g12846a6162_0_4700: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Now our first window produces its result at the watermark, but also gives an updated result when late value 9 comes in.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that second window has two speculative results, with values 7 and 14, before we finally output the final result of 22.</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There’s one final things we’d like to be able to tune...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1" name="Shape 4941"/>
        <p:cNvGrpSpPr/>
        <p:nvPr/>
      </p:nvGrpSpPr>
      <p:grpSpPr>
        <a:xfrm>
          <a:off x="0" y="0"/>
          <a:ext cx="0" cy="0"/>
          <a:chOff x="0" y="0"/>
          <a:chExt cx="0" cy="0"/>
        </a:xfrm>
      </p:grpSpPr>
      <p:sp>
        <p:nvSpPr>
          <p:cNvPr id="4942" name="Google Shape;4942;g12846a6162_0_4706: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43" name="Google Shape;4943;g12846a6162_0_4706: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And that is what happens when we start emitting multiple results per window.</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Let’s say we fire three times for a window -- a speculative firing that contains the value 3, then firing write at the watermark where we have two more values 5 and 1, and finally a late value 2.</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One option is just to emit new elements that have come in since the last result. If we’ve got consumer that can handle doing that final sum like sql database, this works great.  However, if we’re just writing the results out to a log file, then we’d have no log entry that represent our complete sum.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 could produce the running sum every time. Here the last result is the complete sum, but a consumer who is unaware of how these partial values relate ends up counting too high.</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So the final option is to produce both the new running sum and retract the old one.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g12846a6162_0_4717: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55" name="Google Shape;4955;g12846a6162_0_4717: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So I’m going to go for broke here and swap this example to use Session windowing as well.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This shows how easy it is mix and match different windowing strategies. Now instead of fixed 2 minute windows, we’re identifying periods of user interaction separated by gaps of at least a minute.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We’ve also changed things to report both accumulating results and retract old results.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Now, we’re both accumulating and retracting. This means, any time we output a refined value, we also issue a retraction for the previous value or values.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12846a6162_0_4723: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12846a6162_0_4723: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Now we’ve got speculative results, on time results, and retractions. Since we’re doing sessions, the window sizes adjust as we identify what elements constitute the same period of user interaction.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So that gets pretty crazy, but...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7" name="Shape 4967"/>
        <p:cNvGrpSpPr/>
        <p:nvPr/>
      </p:nvGrpSpPr>
      <p:grpSpPr>
        <a:xfrm>
          <a:off x="0" y="0"/>
          <a:ext cx="0" cy="0"/>
          <a:chOff x="0" y="0"/>
          <a:chExt cx="0" cy="0"/>
        </a:xfrm>
      </p:grpSpPr>
      <p:sp>
        <p:nvSpPr>
          <p:cNvPr id="4968" name="Google Shape;4968;g12846a6162_0_4729: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69" name="Google Shape;4969;g12846a6162_0_4729: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100"/>
              <a:t>By tuning our what/where/when/how knobs, we’ve covered a wide spectrum of use cases: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We started with classic batch</a:t>
            </a:r>
            <a:endParaRPr sz="1100"/>
          </a:p>
          <a:p>
            <a:pPr indent="-298450" lvl="0" marL="457200" rtl="0" algn="l">
              <a:spcBef>
                <a:spcPts val="0"/>
              </a:spcBef>
              <a:spcAft>
                <a:spcPts val="0"/>
              </a:spcAft>
              <a:buSzPts val="1100"/>
              <a:buChar char="●"/>
            </a:pPr>
            <a:r>
              <a:rPr lang="en" sz="1100"/>
              <a:t>Then we divided that up into event-time based windows</a:t>
            </a:r>
            <a:endParaRPr sz="1100"/>
          </a:p>
          <a:p>
            <a:pPr indent="-298450" lvl="0" marL="457200" rtl="0" algn="l">
              <a:spcBef>
                <a:spcPts val="0"/>
              </a:spcBef>
              <a:spcAft>
                <a:spcPts val="0"/>
              </a:spcAft>
              <a:buSzPts val="1100"/>
              <a:buChar char="●"/>
            </a:pPr>
            <a:r>
              <a:rPr lang="en" sz="1100"/>
              <a:t>We started emitting those windows in a streaming fashion by triggering at the water mark.</a:t>
            </a:r>
            <a:endParaRPr sz="1100"/>
          </a:p>
          <a:p>
            <a:pPr indent="-298450" lvl="0" marL="457200" rtl="0" algn="l">
              <a:spcBef>
                <a:spcPts val="0"/>
              </a:spcBef>
              <a:spcAft>
                <a:spcPts val="0"/>
              </a:spcAft>
              <a:buSzPts val="1100"/>
              <a:buChar char="●"/>
            </a:pPr>
            <a:r>
              <a:rPr lang="en" sz="1100"/>
              <a:t>We added in speculative and late data with a more advanced trigger</a:t>
            </a:r>
            <a:endParaRPr sz="1100"/>
          </a:p>
          <a:p>
            <a:pPr indent="-298450" lvl="0" marL="457200" rtl="0" algn="l">
              <a:spcBef>
                <a:spcPts val="0"/>
              </a:spcBef>
              <a:spcAft>
                <a:spcPts val="0"/>
              </a:spcAft>
              <a:buSzPts val="1100"/>
              <a:buChar char="●"/>
            </a:pPr>
            <a:r>
              <a:rPr lang="en" sz="1100"/>
              <a:t>And finally, we went totally bonkers with sessions and retractions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And all throughout this -- we didn’t change our core algorithm at all.</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g12846a6162_0_4749: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990" name="Google Shape;4990;g12846a6162_0_4749: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g12846a6162_0_4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6" name="Google Shape;4996;g12846a6162_0_4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took this new model for writing programs and create Google Cloud Dataflow, which included a fully managed Cloud service for executing these pipelines within Google Cloud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pretty quickly (in late January 2016) Google, along with some partners,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5" name="Shape 5005"/>
        <p:cNvGrpSpPr/>
        <p:nvPr/>
      </p:nvGrpSpPr>
      <p:grpSpPr>
        <a:xfrm>
          <a:off x="0" y="0"/>
          <a:ext cx="0" cy="0"/>
          <a:chOff x="0" y="0"/>
          <a:chExt cx="0" cy="0"/>
        </a:xfrm>
      </p:grpSpPr>
      <p:sp>
        <p:nvSpPr>
          <p:cNvPr id="5006" name="Google Shape;5006;g12846a6162_0_4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7" name="Google Shape;5007;g12846a6162_0_4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donated the programming model to the Apache Software Foundation, as the incubating project Apache Beam. In December 2016, Apache Beam graduated as a top-level project at the Apache Software Foundation.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846a616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846a616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collection of events where each event is a user doing whatever silly task it is they do to earn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12846a6162_0_4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12846a6162_0_4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Apache Beam includes</a:t>
            </a:r>
            <a:endParaRPr/>
          </a:p>
          <a:p>
            <a:pPr indent="-317500" lvl="0" marL="457200" rtl="0" algn="l">
              <a:spcBef>
                <a:spcPts val="0"/>
              </a:spcBef>
              <a:spcAft>
                <a:spcPts val="0"/>
              </a:spcAft>
              <a:buSzPts val="1400"/>
              <a:buChar char="●"/>
            </a:pPr>
            <a:r>
              <a:rPr lang="en"/>
              <a:t>the core unified programming model revolving around the what/where/when/how questions</a:t>
            </a:r>
            <a:endParaRPr/>
          </a:p>
          <a:p>
            <a:pPr indent="-317500" lvl="0" marL="457200" rtl="0" algn="l">
              <a:spcBef>
                <a:spcPts val="0"/>
              </a:spcBef>
              <a:spcAft>
                <a:spcPts val="0"/>
              </a:spcAft>
              <a:buSzPts val="1400"/>
              <a:buChar char="●"/>
            </a:pPr>
            <a:r>
              <a:rPr lang="en"/>
              <a:t>the initial Java SDK that we developed as part of Cloud Dataflow, with others, including Python, to follow</a:t>
            </a:r>
            <a:endParaRPr/>
          </a:p>
          <a:p>
            <a:pPr indent="-317500" lvl="0" marL="457200" rtl="0" algn="l">
              <a:spcBef>
                <a:spcPts val="0"/>
              </a:spcBef>
              <a:spcAft>
                <a:spcPts val="0"/>
              </a:spcAft>
              <a:buSzPts val="1400"/>
              <a:buChar char="●"/>
            </a:pPr>
            <a:r>
              <a:rPr lang="en"/>
              <a:t>and, most important for portability, multiple runners that can execute Beam pipelines on existing distributed process backends.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12846a6162_0_4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12846a6162_0_4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in Beam is to fully support three different categories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 users who are just interested in writing data processing pipelines. They want to use the language that they want to use and choose the runtime that works for them, whether it’s on premise, on a hand tuned cloud cluster, or on a fully managed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we want to develop stable APIs and documentation to allow others in the open source community to create Beam SDKs in other languages and to provide runners for alternate distributed processing environments.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8" name="Shape 5078"/>
        <p:cNvGrpSpPr/>
        <p:nvPr/>
      </p:nvGrpSpPr>
      <p:grpSpPr>
        <a:xfrm>
          <a:off x="0" y="0"/>
          <a:ext cx="0" cy="0"/>
          <a:chOff x="0" y="0"/>
          <a:chExt cx="0" cy="0"/>
        </a:xfrm>
      </p:grpSpPr>
      <p:sp>
        <p:nvSpPr>
          <p:cNvPr id="5079" name="Google Shape;5079;g12846a6162_0_4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0" name="Google Shape;5080;g12846a6162_0_4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we’d love to have a world where all runners support the full suite of semantics included in the Beam Model, practically speaking, there will always be certain features that some runners can’t provide.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help clarify things, we’ve been working on enumerating the key features of the Beam model in a capability matrix for all existing runners, categorized around the four key questions addressed by the model. This table will be maintained over time as the model evolves, our understanding grows, and runners are created or features added.</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8" name="Shape 5088"/>
        <p:cNvGrpSpPr/>
        <p:nvPr/>
      </p:nvGrpSpPr>
      <p:grpSpPr>
        <a:xfrm>
          <a:off x="0" y="0"/>
          <a:ext cx="0" cy="0"/>
          <a:chOff x="0" y="0"/>
          <a:chExt cx="0" cy="0"/>
        </a:xfrm>
      </p:grpSpPr>
      <p:sp>
        <p:nvSpPr>
          <p:cNvPr id="5089" name="Google Shape;5089;g12846a6162_0_4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0" name="Google Shape;5090;g12846a6162_0_4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grow a larger Beam community - it will be a key to the project’s success.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5" name="Shape 5095"/>
        <p:cNvGrpSpPr/>
        <p:nvPr/>
      </p:nvGrpSpPr>
      <p:grpSpPr>
        <a:xfrm>
          <a:off x="0" y="0"/>
          <a:ext cx="0" cy="0"/>
          <a:chOff x="0" y="0"/>
          <a:chExt cx="0" cy="0"/>
        </a:xfrm>
      </p:grpSpPr>
      <p:sp>
        <p:nvSpPr>
          <p:cNvPr id="5096" name="Google Shape;5096;g12846a6162_0_4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7" name="Google Shape;5097;g12846a6162_0_4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Beam entered incubation in early February and quickly did the first few commits that did the code donations for the the Dataflow Java SDK, Flink Runner, and Spark Runner.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initial work is to focus on stabilizing internal APIs and integrating the additional runners. Expect some mild chaos and breaking changes.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g12846a6162_0_4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2" name="Google Shape;5122;g12846a6162_0_4873: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So to summarize this talk in a single slide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published the original paper on MapReduce in 2004, which fundamentally change the way we do distributed processing.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&lt;animate&gt; Inside Google, engineers kept innovating and continued to publish papers about these new ideas -- include FlumeJava and Millwheel.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&lt;animate&gt; Externally the open source community created it’s own MapReduce implementation in Hadoop. An entire data processing ecosystem developed, and occasionally some of this was influenced by those Google papers.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&lt;animate&gt; In 2014, Google announced Google Cloud Dataflow, which was based on it’s internal technology. Google Cloud Dataflow included both a new programming model for writing both batch and streaming data processing pipelines, as well as a fully managed service for executing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&lt;animate&gt; In January 2016, Google, along with a handful of partners donated this programming model to the Apache Software Foundation, as the incubating project Apache Beam. Beam is designed for portability and integration with existing tools in the OSS ecosystem. In December 2016, Beam graduated as a top-level project at the Apache Software Foundation.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g12846a6162_0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3" name="Google Shape;5213;g12846a6162_0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7" name="Shape 5217"/>
        <p:cNvGrpSpPr/>
        <p:nvPr/>
      </p:nvGrpSpPr>
      <p:grpSpPr>
        <a:xfrm>
          <a:off x="0" y="0"/>
          <a:ext cx="0" cy="0"/>
          <a:chOff x="0" y="0"/>
          <a:chExt cx="0" cy="0"/>
        </a:xfrm>
      </p:grpSpPr>
      <p:sp>
        <p:nvSpPr>
          <p:cNvPr id="5218" name="Google Shape;5218;g12846a6162_0_4969: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p:spPr>
      </p:sp>
      <p:sp>
        <p:nvSpPr>
          <p:cNvPr id="5219" name="Google Shape;5219;g12846a6162_0_4969:notes"/>
          <p:cNvSpPr txBox="1"/>
          <p:nvPr>
            <p:ph idx="1" type="body"/>
          </p:nvPr>
        </p:nvSpPr>
        <p:spPr>
          <a:xfrm>
            <a:off x="685800" y="4343400"/>
            <a:ext cx="54864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i="1" lang="en" sz="1100"/>
              <a:t>[Thank you for using this slide deck and sharing your enthusiasm about Beam! If you receive any interesting questions, please consider adding the to the community driven </a:t>
            </a:r>
            <a:r>
              <a:rPr i="1" lang="en" sz="1100" u="sng">
                <a:solidFill>
                  <a:srgbClr val="0000FF"/>
                </a:solidFill>
                <a:hlinkClick r:id="rId2">
                  <a:extLst>
                    <a:ext uri="{A12FA001-AC4F-418D-AE19-62706E023703}">
                      <ahyp:hlinkClr val="tx"/>
                    </a:ext>
                  </a:extLst>
                </a:hlinkClick>
              </a:rPr>
              <a:t>Talk FAQ</a:t>
            </a:r>
            <a:r>
              <a:rPr i="1" lang="en" sz="1100"/>
              <a:t>. And feel free to add comments to the deck or contact the authors directly.]</a:t>
            </a:r>
            <a:endParaRPr i="1" sz="1100"/>
          </a:p>
          <a:p>
            <a:pPr indent="0" lvl="0" marL="0" rtl="0" algn="l">
              <a:spcBef>
                <a:spcPts val="0"/>
              </a:spcBef>
              <a:spcAft>
                <a:spcPts val="0"/>
              </a:spcAft>
              <a:buNone/>
            </a:pPr>
            <a:r>
              <a:t/>
            </a:r>
            <a:endParaRPr i="1"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846a616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846a616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our game gets really popular, so the collection of events might get really large.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846a616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846a616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it gets so large that we start organizing it into a repeated structure, like organizing it daily.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2846a6162_0_9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2846a6162_0_935: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But really, this type of repetitive structure is often just a cheap way of representing an infinite data source.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our game launches to the world, there’ll always be someone online playing. The data just keeps coming...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2846a6162_0_1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2846a6162_0_1503:notes"/>
          <p:cNvSpPr txBox="1"/>
          <p:nvPr>
            <p:ph idx="1" type="body"/>
          </p:nvPr>
        </p:nvSpPr>
        <p:spPr>
          <a:xfrm>
            <a:off x="223630" y="4272197"/>
            <a:ext cx="5367000" cy="40473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But whenever we’re dealing with data collected from widely distributed places, we need to be able to deal with a little ambiguity. There were three users playing our game at 8am.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t>
            </a:r>
            <a:r>
              <a:rPr i="1" lang="en"/>
              <a:t>animate</a:t>
            </a:r>
            <a:r>
              <a:rPr lang="en"/>
              <a:t>&gt; For one of those users we received that event pretty much immediately -- right after 8am.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t>
            </a:r>
            <a:r>
              <a:rPr i="1" lang="en"/>
              <a:t>animate</a:t>
            </a:r>
            <a:r>
              <a:rPr lang="en"/>
              <a:t>&gt; However, this is a distributed system, so there’s often going to be a little bit of a delay. Here’s a score that occurred at 8am, but didn’t get us til closer til 8:30am later due to some network congestion.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t>
            </a:r>
            <a:r>
              <a:rPr i="1" lang="en"/>
              <a:t>animate</a:t>
            </a:r>
            <a:r>
              <a:rPr lang="en"/>
              <a:t>&gt; But here’s an element that was hours late. This could have been due to a one-off issue like a fiber cut across Atlantic. But it also could be because the user was happily playing our game while in airplane mode on a transpacific flight or camping overnight in the woods with no cell reception.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as we process our infinite, unordered data, we find that there are tradeoffs that have to be made....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1 - 18pt copy">
  <p:cSld name="TITLE_AND_BODY_2_1">
    <p:spTree>
      <p:nvGrpSpPr>
        <p:cNvPr id="50" name="Shape 50"/>
        <p:cNvGrpSpPr/>
        <p:nvPr/>
      </p:nvGrpSpPr>
      <p:grpSpPr>
        <a:xfrm>
          <a:off x="0" y="0"/>
          <a:ext cx="0" cy="0"/>
          <a:chOff x="0" y="0"/>
          <a:chExt cx="0" cy="0"/>
        </a:xfrm>
      </p:grpSpPr>
      <p:pic>
        <p:nvPicPr>
          <p:cNvPr descr="GCPLive-SlideBckgrd-2.png" id="51" name="Google Shape;5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13"/>
          <p:cNvSpPr txBox="1"/>
          <p:nvPr>
            <p:ph idx="1" type="body"/>
          </p:nvPr>
        </p:nvSpPr>
        <p:spPr>
          <a:xfrm>
            <a:off x="211925" y="1034577"/>
            <a:ext cx="3914400" cy="3638400"/>
          </a:xfrm>
          <a:prstGeom prst="rect">
            <a:avLst/>
          </a:prstGeom>
        </p:spPr>
        <p:txBody>
          <a:bodyPr anchorCtr="0" anchor="t" bIns="91425" lIns="91425" spcFirstLastPara="1" rIns="91425" wrap="square" tIns="91425">
            <a:noAutofit/>
          </a:bodyPr>
          <a:lstStyle>
            <a:lvl1pPr indent="-330200" lvl="0" marL="457200" rtl="0">
              <a:lnSpc>
                <a:spcPct val="115000"/>
              </a:lnSpc>
              <a:spcBef>
                <a:spcPts val="1200"/>
              </a:spcBef>
              <a:spcAft>
                <a:spcPts val="0"/>
              </a:spcAft>
              <a:buSzPts val="1600"/>
              <a:buChar char="●"/>
              <a:defRPr sz="1600"/>
            </a:lvl1pPr>
            <a:lvl2pPr indent="-330200" lvl="1" marL="914400" rtl="0">
              <a:lnSpc>
                <a:spcPct val="115000"/>
              </a:lnSpc>
              <a:spcBef>
                <a:spcPts val="1600"/>
              </a:spcBef>
              <a:spcAft>
                <a:spcPts val="0"/>
              </a:spcAft>
              <a:buSzPts val="1600"/>
              <a:buChar char="○"/>
              <a:defRPr sz="1600"/>
            </a:lvl2pPr>
            <a:lvl3pPr indent="-330200" lvl="2" marL="1371600" rtl="0">
              <a:lnSpc>
                <a:spcPct val="115000"/>
              </a:lnSpc>
              <a:spcBef>
                <a:spcPts val="1600"/>
              </a:spcBef>
              <a:spcAft>
                <a:spcPts val="0"/>
              </a:spcAft>
              <a:buSzPts val="1600"/>
              <a:buChar char="■"/>
              <a:defRPr sz="1600"/>
            </a:lvl3pPr>
            <a:lvl4pPr indent="-330200" lvl="3" marL="1828800" rtl="0">
              <a:lnSpc>
                <a:spcPct val="115000"/>
              </a:lnSpc>
              <a:spcBef>
                <a:spcPts val="1600"/>
              </a:spcBef>
              <a:spcAft>
                <a:spcPts val="0"/>
              </a:spcAft>
              <a:buSzPts val="1600"/>
              <a:buChar char="●"/>
              <a:defRPr sz="1600"/>
            </a:lvl4pPr>
            <a:lvl5pPr indent="-330200" lvl="4" marL="2286000" rtl="0">
              <a:lnSpc>
                <a:spcPct val="115000"/>
              </a:lnSpc>
              <a:spcBef>
                <a:spcPts val="1600"/>
              </a:spcBef>
              <a:spcAft>
                <a:spcPts val="0"/>
              </a:spcAft>
              <a:buSzPts val="1600"/>
              <a:buChar char="○"/>
              <a:defRPr sz="1600"/>
            </a:lvl5pPr>
            <a:lvl6pPr indent="-330200" lvl="5" marL="2743200" rtl="0">
              <a:lnSpc>
                <a:spcPct val="115000"/>
              </a:lnSpc>
              <a:spcBef>
                <a:spcPts val="1600"/>
              </a:spcBef>
              <a:spcAft>
                <a:spcPts val="0"/>
              </a:spcAft>
              <a:buSzPts val="1600"/>
              <a:buChar char="■"/>
              <a:defRPr sz="1600"/>
            </a:lvl6pPr>
            <a:lvl7pPr indent="-330200" lvl="6" marL="3200400" rtl="0">
              <a:lnSpc>
                <a:spcPct val="115000"/>
              </a:lnSpc>
              <a:spcBef>
                <a:spcPts val="1600"/>
              </a:spcBef>
              <a:spcAft>
                <a:spcPts val="0"/>
              </a:spcAft>
              <a:buSzPts val="1600"/>
              <a:buChar char="●"/>
              <a:defRPr sz="1600"/>
            </a:lvl7pPr>
            <a:lvl8pPr indent="-330200" lvl="7" marL="3657600" rtl="0">
              <a:lnSpc>
                <a:spcPct val="115000"/>
              </a:lnSpc>
              <a:spcBef>
                <a:spcPts val="1600"/>
              </a:spcBef>
              <a:spcAft>
                <a:spcPts val="0"/>
              </a:spcAft>
              <a:buSzPts val="1600"/>
              <a:buChar char="○"/>
              <a:defRPr sz="1600"/>
            </a:lvl8pPr>
            <a:lvl9pPr indent="-330200" lvl="8" marL="4114800" rtl="0">
              <a:lnSpc>
                <a:spcPct val="115000"/>
              </a:lnSpc>
              <a:spcBef>
                <a:spcPts val="1600"/>
              </a:spcBef>
              <a:spcAft>
                <a:spcPts val="1600"/>
              </a:spcAft>
              <a:buSzPts val="1600"/>
              <a:buChar char="■"/>
              <a:defRPr sz="1600"/>
            </a:lvl9pPr>
          </a:lstStyle>
          <a:p/>
        </p:txBody>
      </p:sp>
      <p:sp>
        <p:nvSpPr>
          <p:cNvPr id="53" name="Google Shape;53;p13"/>
          <p:cNvSpPr txBox="1"/>
          <p:nvPr>
            <p:ph type="title"/>
          </p:nvPr>
        </p:nvSpPr>
        <p:spPr>
          <a:xfrm>
            <a:off x="211925" y="483875"/>
            <a:ext cx="8741700" cy="560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5787A"/>
              </a:buClr>
              <a:buSzPts val="2400"/>
              <a:buNone/>
              <a:defRPr sz="2400">
                <a:solidFill>
                  <a:srgbClr val="75787A"/>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4" name="Google Shape;54;p13"/>
          <p:cNvSpPr txBox="1"/>
          <p:nvPr>
            <p:ph idx="2" type="subTitle"/>
          </p:nvPr>
        </p:nvSpPr>
        <p:spPr>
          <a:xfrm>
            <a:off x="211925" y="164450"/>
            <a:ext cx="8741700" cy="424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100">
                <a:solidFill>
                  <a:srgbClr val="B7B7B7"/>
                </a:solidFill>
              </a:defRPr>
            </a:lvl1pPr>
            <a:lvl2pPr lvl="1" rtl="0">
              <a:spcBef>
                <a:spcPts val="1600"/>
              </a:spcBef>
              <a:spcAft>
                <a:spcPts val="0"/>
              </a:spcAft>
              <a:buNone/>
              <a:defRPr sz="1100">
                <a:solidFill>
                  <a:srgbClr val="B7B7B7"/>
                </a:solidFill>
              </a:defRPr>
            </a:lvl2pPr>
            <a:lvl3pPr lvl="2" rtl="0">
              <a:spcBef>
                <a:spcPts val="1600"/>
              </a:spcBef>
              <a:spcAft>
                <a:spcPts val="0"/>
              </a:spcAft>
              <a:buNone/>
              <a:defRPr sz="1100">
                <a:solidFill>
                  <a:srgbClr val="B7B7B7"/>
                </a:solidFill>
              </a:defRPr>
            </a:lvl3pPr>
            <a:lvl4pPr lvl="3" rtl="0">
              <a:spcBef>
                <a:spcPts val="1600"/>
              </a:spcBef>
              <a:spcAft>
                <a:spcPts val="0"/>
              </a:spcAft>
              <a:buNone/>
              <a:defRPr sz="1100">
                <a:solidFill>
                  <a:srgbClr val="B7B7B7"/>
                </a:solidFill>
              </a:defRPr>
            </a:lvl4pPr>
            <a:lvl5pPr lvl="4" rtl="0">
              <a:spcBef>
                <a:spcPts val="1600"/>
              </a:spcBef>
              <a:spcAft>
                <a:spcPts val="0"/>
              </a:spcAft>
              <a:buNone/>
              <a:defRPr sz="1100">
                <a:solidFill>
                  <a:srgbClr val="B7B7B7"/>
                </a:solidFill>
              </a:defRPr>
            </a:lvl5pPr>
            <a:lvl6pPr lvl="5" rtl="0">
              <a:spcBef>
                <a:spcPts val="1600"/>
              </a:spcBef>
              <a:spcAft>
                <a:spcPts val="0"/>
              </a:spcAft>
              <a:buNone/>
              <a:defRPr sz="1100">
                <a:solidFill>
                  <a:srgbClr val="B7B7B7"/>
                </a:solidFill>
              </a:defRPr>
            </a:lvl6pPr>
            <a:lvl7pPr lvl="6" rtl="0">
              <a:spcBef>
                <a:spcPts val="1600"/>
              </a:spcBef>
              <a:spcAft>
                <a:spcPts val="0"/>
              </a:spcAft>
              <a:buNone/>
              <a:defRPr sz="1100">
                <a:solidFill>
                  <a:srgbClr val="B7B7B7"/>
                </a:solidFill>
              </a:defRPr>
            </a:lvl7pPr>
            <a:lvl8pPr lvl="7" rtl="0">
              <a:spcBef>
                <a:spcPts val="1600"/>
              </a:spcBef>
              <a:spcAft>
                <a:spcPts val="0"/>
              </a:spcAft>
              <a:buNone/>
              <a:defRPr sz="1100">
                <a:solidFill>
                  <a:srgbClr val="B7B7B7"/>
                </a:solidFill>
              </a:defRPr>
            </a:lvl8pPr>
            <a:lvl9pPr lvl="8" rtl="0">
              <a:spcBef>
                <a:spcPts val="1600"/>
              </a:spcBef>
              <a:spcAft>
                <a:spcPts val="1600"/>
              </a:spcAft>
              <a:buNone/>
              <a:defRPr sz="1100">
                <a:solidFill>
                  <a:srgbClr val="B7B7B7"/>
                </a:solidFill>
              </a:defRPr>
            </a:lvl9pPr>
          </a:lstStyle>
          <a:p/>
        </p:txBody>
      </p:sp>
      <p:pic>
        <p:nvPicPr>
          <p:cNvPr descr="GCPLive-Logo.png" id="55" name="Google Shape;55;p13"/>
          <p:cNvPicPr preferRelativeResize="0"/>
          <p:nvPr/>
        </p:nvPicPr>
        <p:blipFill rotWithShape="1">
          <a:blip r:embed="rId3">
            <a:alphaModFix/>
          </a:blip>
          <a:srcRect b="0" l="0" r="-2785" t="0"/>
          <a:stretch/>
        </p:blipFill>
        <p:spPr>
          <a:xfrm>
            <a:off x="7527050" y="4817400"/>
            <a:ext cx="1792401" cy="188475"/>
          </a:xfrm>
          <a:prstGeom prst="rect">
            <a:avLst/>
          </a:prstGeom>
          <a:noFill/>
          <a:ln>
            <a:noFill/>
          </a:ln>
        </p:spPr>
      </p:pic>
      <p:grpSp>
        <p:nvGrpSpPr>
          <p:cNvPr id="56" name="Google Shape;56;p13"/>
          <p:cNvGrpSpPr/>
          <p:nvPr/>
        </p:nvGrpSpPr>
        <p:grpSpPr>
          <a:xfrm>
            <a:off x="3" y="4898406"/>
            <a:ext cx="818533" cy="26447"/>
            <a:chOff x="10313692" y="5282680"/>
            <a:chExt cx="1095614" cy="35400"/>
          </a:xfrm>
        </p:grpSpPr>
        <p:sp>
          <p:nvSpPr>
            <p:cNvPr id="57" name="Google Shape;57;p13"/>
            <p:cNvSpPr/>
            <p:nvPr/>
          </p:nvSpPr>
          <p:spPr>
            <a:xfrm>
              <a:off x="10581406" y="5282680"/>
              <a:ext cx="277500" cy="35400"/>
            </a:xfrm>
            <a:prstGeom prst="rect">
              <a:avLst/>
            </a:prstGeom>
            <a:solidFill>
              <a:srgbClr val="D84437"/>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58" name="Google Shape;58;p13"/>
            <p:cNvSpPr/>
            <p:nvPr/>
          </p:nvSpPr>
          <p:spPr>
            <a:xfrm>
              <a:off x="10858801" y="5282680"/>
              <a:ext cx="275100" cy="35400"/>
            </a:xfrm>
            <a:prstGeom prst="rect">
              <a:avLst/>
            </a:prstGeom>
            <a:solidFill>
              <a:srgbClr val="F4B40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59" name="Google Shape;59;p13"/>
            <p:cNvSpPr/>
            <p:nvPr/>
          </p:nvSpPr>
          <p:spPr>
            <a:xfrm>
              <a:off x="11133906" y="5282680"/>
              <a:ext cx="275400" cy="35400"/>
            </a:xfrm>
            <a:prstGeom prst="rect">
              <a:avLst/>
            </a:prstGeom>
            <a:solidFill>
              <a:srgbClr val="0F9D58"/>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60" name="Google Shape;60;p13"/>
            <p:cNvSpPr/>
            <p:nvPr/>
          </p:nvSpPr>
          <p:spPr>
            <a:xfrm>
              <a:off x="10313692" y="5282680"/>
              <a:ext cx="277500" cy="35400"/>
            </a:xfrm>
            <a:prstGeom prst="rect">
              <a:avLst/>
            </a:prstGeom>
            <a:solidFill>
              <a:srgbClr val="4285F4"/>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lang="en"/>
                <a:t> </a:t>
              </a:r>
              <a:endParaRPr/>
            </a:p>
          </p:txBody>
        </p:sp>
      </p:grpSp>
      <p:sp>
        <p:nvSpPr>
          <p:cNvPr id="61" name="Google Shape;61;p13"/>
          <p:cNvSpPr/>
          <p:nvPr/>
        </p:nvSpPr>
        <p:spPr>
          <a:xfrm>
            <a:off x="9058275" y="4762500"/>
            <a:ext cx="243000" cy="2859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4"/>
          <p:cNvSpPr/>
          <p:nvPr/>
        </p:nvSpPr>
        <p:spPr>
          <a:xfrm>
            <a:off x="7735224" y="4891897"/>
            <a:ext cx="206100" cy="273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4" name="Google Shape;64;p14"/>
          <p:cNvSpPr/>
          <p:nvPr/>
        </p:nvSpPr>
        <p:spPr>
          <a:xfrm>
            <a:off x="8351255" y="4891897"/>
            <a:ext cx="204900" cy="273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5" name="Google Shape;65;p14"/>
          <p:cNvSpPr/>
          <p:nvPr/>
        </p:nvSpPr>
        <p:spPr>
          <a:xfrm>
            <a:off x="8556286" y="4891897"/>
            <a:ext cx="206100" cy="273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6" name="Google Shape;66;p14"/>
          <p:cNvSpPr/>
          <p:nvPr/>
        </p:nvSpPr>
        <p:spPr>
          <a:xfrm>
            <a:off x="7941345" y="4891897"/>
            <a:ext cx="206100" cy="273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7" name="Google Shape;67;p14"/>
          <p:cNvSpPr/>
          <p:nvPr/>
        </p:nvSpPr>
        <p:spPr>
          <a:xfrm>
            <a:off x="8147466" y="4891897"/>
            <a:ext cx="204600" cy="273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8" name="Google Shape;68;p14"/>
          <p:cNvSpPr txBox="1"/>
          <p:nvPr>
            <p:ph type="title"/>
          </p:nvPr>
        </p:nvSpPr>
        <p:spPr>
          <a:xfrm>
            <a:off x="381002" y="205978"/>
            <a:ext cx="8371200" cy="376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2800"/>
              <a:buFont typeface="Open Sans"/>
              <a:buNone/>
              <a:defRPr sz="2100">
                <a:solidFill>
                  <a:schemeClr val="dk1"/>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p:cSld name="CUSTOM">
    <p:spTree>
      <p:nvGrpSpPr>
        <p:cNvPr id="69" name="Shape 69"/>
        <p:cNvGrpSpPr/>
        <p:nvPr/>
      </p:nvGrpSpPr>
      <p:grpSpPr>
        <a:xfrm>
          <a:off x="0" y="0"/>
          <a:ext cx="0" cy="0"/>
          <a:chOff x="0" y="0"/>
          <a:chExt cx="0" cy="0"/>
        </a:xfrm>
      </p:grpSpPr>
      <p:sp>
        <p:nvSpPr>
          <p:cNvPr id="70" name="Google Shape;70;p15"/>
          <p:cNvSpPr txBox="1"/>
          <p:nvPr>
            <p:ph type="title"/>
          </p:nvPr>
        </p:nvSpPr>
        <p:spPr>
          <a:xfrm>
            <a:off x="0" y="304455"/>
            <a:ext cx="9144000" cy="376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5"/>
          <p:cNvSpPr txBox="1"/>
          <p:nvPr>
            <p:ph idx="1" type="body"/>
          </p:nvPr>
        </p:nvSpPr>
        <p:spPr>
          <a:xfrm>
            <a:off x="388610" y="1306445"/>
            <a:ext cx="83667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1600"/>
              </a:spcBef>
              <a:spcAft>
                <a:spcPts val="160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72" name="Shape 72"/>
        <p:cNvGrpSpPr/>
        <p:nvPr/>
      </p:nvGrpSpPr>
      <p:grpSpPr>
        <a:xfrm>
          <a:off x="0" y="0"/>
          <a:ext cx="0" cy="0"/>
          <a:chOff x="0" y="0"/>
          <a:chExt cx="0" cy="0"/>
        </a:xfrm>
      </p:grpSpPr>
      <p:sp>
        <p:nvSpPr>
          <p:cNvPr id="73" name="Google Shape;73;p16"/>
          <p:cNvSpPr/>
          <p:nvPr/>
        </p:nvSpPr>
        <p:spPr>
          <a:xfrm>
            <a:off x="-169" y="-13275"/>
            <a:ext cx="9143907" cy="5156775"/>
          </a:xfrm>
          <a:prstGeom prst="rect">
            <a:avLst/>
          </a:prstGeom>
          <a:solidFill>
            <a:srgbClr val="4D4D4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8556784" y="4749851"/>
            <a:ext cx="548693" cy="39375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75" name="Google Shape;75;p16"/>
          <p:cNvCxnSpPr/>
          <p:nvPr/>
        </p:nvCxnSpPr>
        <p:spPr>
          <a:xfrm rot="10800000">
            <a:off x="-66" y="4914641"/>
            <a:ext cx="9144132" cy="0"/>
          </a:xfrm>
          <a:prstGeom prst="straightConnector1">
            <a:avLst/>
          </a:prstGeom>
          <a:noFill/>
          <a:ln cap="flat" cmpd="sng" w="9525">
            <a:solidFill>
              <a:srgbClr val="E6E6E6"/>
            </a:solidFill>
            <a:prstDash val="solid"/>
            <a:round/>
            <a:headEnd len="sm" w="sm" type="none"/>
            <a:tailEnd len="sm" w="sm" type="none"/>
          </a:ln>
        </p:spPr>
      </p:cxnSp>
      <p:grpSp>
        <p:nvGrpSpPr>
          <p:cNvPr id="76" name="Google Shape;76;p16"/>
          <p:cNvGrpSpPr/>
          <p:nvPr/>
        </p:nvGrpSpPr>
        <p:grpSpPr>
          <a:xfrm>
            <a:off x="7931257" y="4891685"/>
            <a:ext cx="821925" cy="26550"/>
            <a:chOff x="10313692" y="5282680"/>
            <a:chExt cx="1095614" cy="35400"/>
          </a:xfrm>
        </p:grpSpPr>
        <p:sp>
          <p:nvSpPr>
            <p:cNvPr id="77" name="Google Shape;77;p16"/>
            <p:cNvSpPr/>
            <p:nvPr/>
          </p:nvSpPr>
          <p:spPr>
            <a:xfrm>
              <a:off x="10581406" y="5282680"/>
              <a:ext cx="277500" cy="35400"/>
            </a:xfrm>
            <a:prstGeom prst="rect">
              <a:avLst/>
            </a:prstGeom>
            <a:solidFill>
              <a:srgbClr val="D8443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6"/>
            <p:cNvSpPr/>
            <p:nvPr/>
          </p:nvSpPr>
          <p:spPr>
            <a:xfrm>
              <a:off x="10858801" y="5282680"/>
              <a:ext cx="275100" cy="35400"/>
            </a:xfrm>
            <a:prstGeom prst="rect">
              <a:avLst/>
            </a:prstGeom>
            <a:solidFill>
              <a:srgbClr val="F4B40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16"/>
            <p:cNvSpPr/>
            <p:nvPr/>
          </p:nvSpPr>
          <p:spPr>
            <a:xfrm>
              <a:off x="11133906" y="5282680"/>
              <a:ext cx="275400" cy="35400"/>
            </a:xfrm>
            <a:prstGeom prst="rect">
              <a:avLst/>
            </a:prstGeom>
            <a:solidFill>
              <a:srgbClr val="0F9D58"/>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6"/>
            <p:cNvSpPr/>
            <p:nvPr/>
          </p:nvSpPr>
          <p:spPr>
            <a:xfrm>
              <a:off x="10313692" y="5282680"/>
              <a:ext cx="277500" cy="35400"/>
            </a:xfrm>
            <a:prstGeom prst="rect">
              <a:avLst/>
            </a:prstGeom>
            <a:solidFill>
              <a:srgbClr val="4285F4"/>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100"/>
                <a:t> </a:t>
              </a:r>
              <a:endParaRPr sz="1100"/>
            </a:p>
          </p:txBody>
        </p:sp>
      </p:grpSp>
      <p:pic>
        <p:nvPicPr>
          <p:cNvPr id="81" name="Google Shape;81;p16"/>
          <p:cNvPicPr preferRelativeResize="0"/>
          <p:nvPr/>
        </p:nvPicPr>
        <p:blipFill>
          <a:blip r:embed="rId2">
            <a:alphaModFix/>
          </a:blip>
          <a:stretch>
            <a:fillRect/>
          </a:stretch>
        </p:blipFill>
        <p:spPr>
          <a:xfrm>
            <a:off x="44536" y="4958626"/>
            <a:ext cx="1133887" cy="1443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Presentation Title - Title and Subtitle_1">
    <p:spTree>
      <p:nvGrpSpPr>
        <p:cNvPr id="82" name="Shape 82"/>
        <p:cNvGrpSpPr/>
        <p:nvPr/>
      </p:nvGrpSpPr>
      <p:grpSpPr>
        <a:xfrm>
          <a:off x="0" y="0"/>
          <a:ext cx="0" cy="0"/>
          <a:chOff x="0" y="0"/>
          <a:chExt cx="0" cy="0"/>
        </a:xfrm>
      </p:grpSpPr>
      <p:sp>
        <p:nvSpPr>
          <p:cNvPr id="83" name="Google Shape;83;p17"/>
          <p:cNvSpPr txBox="1"/>
          <p:nvPr>
            <p:ph type="ctrTitle"/>
          </p:nvPr>
        </p:nvSpPr>
        <p:spPr>
          <a:xfrm>
            <a:off x="0" y="1549181"/>
            <a:ext cx="9143907" cy="990675"/>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3000"/>
              <a:buFont typeface="Open Sans"/>
              <a:buNone/>
              <a:defRPr b="0" i="0" sz="3000" u="none" cap="none" strike="noStrike">
                <a:latin typeface="Open Sans"/>
                <a:ea typeface="Open Sans"/>
                <a:cs typeface="Open Sans"/>
                <a:sym typeface="Open Sans"/>
              </a:defRPr>
            </a:lvl1pPr>
            <a:lvl2pPr indent="0" lvl="1" marL="0" marR="0" rtl="0" algn="ctr">
              <a:spcBef>
                <a:spcPts val="0"/>
              </a:spcBef>
              <a:spcAft>
                <a:spcPts val="0"/>
              </a:spcAft>
              <a:buSzPts val="2800"/>
              <a:buNone/>
              <a:defRPr/>
            </a:lvl2pPr>
            <a:lvl3pPr indent="0" lvl="2" marL="0" marR="0" rtl="0" algn="ctr">
              <a:spcBef>
                <a:spcPts val="0"/>
              </a:spcBef>
              <a:spcAft>
                <a:spcPts val="0"/>
              </a:spcAft>
              <a:buSzPts val="2800"/>
              <a:buNone/>
              <a:defRPr/>
            </a:lvl3pPr>
            <a:lvl4pPr indent="0" lvl="3" marL="0" marR="0" rtl="0" algn="ctr">
              <a:spcBef>
                <a:spcPts val="0"/>
              </a:spcBef>
              <a:spcAft>
                <a:spcPts val="0"/>
              </a:spcAft>
              <a:buSzPts val="2800"/>
              <a:buNone/>
              <a:defRPr/>
            </a:lvl4pPr>
            <a:lvl5pPr indent="0" lvl="4" marL="0" marR="0" rtl="0" algn="ctr">
              <a:spcBef>
                <a:spcPts val="0"/>
              </a:spcBef>
              <a:spcAft>
                <a:spcPts val="0"/>
              </a:spcAft>
              <a:buSzPts val="2800"/>
              <a:buNone/>
              <a:defRPr/>
            </a:lvl5pPr>
            <a:lvl6pPr indent="0" lvl="5" marL="0" marR="0" rtl="0" algn="ctr">
              <a:spcBef>
                <a:spcPts val="0"/>
              </a:spcBef>
              <a:spcAft>
                <a:spcPts val="0"/>
              </a:spcAft>
              <a:buSzPts val="2800"/>
              <a:buNone/>
              <a:defRPr/>
            </a:lvl6pPr>
            <a:lvl7pPr indent="0" lvl="6" marL="0" marR="0" rtl="0" algn="ctr">
              <a:spcBef>
                <a:spcPts val="0"/>
              </a:spcBef>
              <a:spcAft>
                <a:spcPts val="0"/>
              </a:spcAft>
              <a:buSzPts val="2800"/>
              <a:buNone/>
              <a:defRPr/>
            </a:lvl7pPr>
            <a:lvl8pPr indent="0" lvl="7" marL="0" marR="0" rtl="0" algn="ctr">
              <a:spcBef>
                <a:spcPts val="0"/>
              </a:spcBef>
              <a:spcAft>
                <a:spcPts val="0"/>
              </a:spcAft>
              <a:buSzPts val="2800"/>
              <a:buNone/>
              <a:defRPr/>
            </a:lvl8pPr>
            <a:lvl9pPr indent="0" lvl="8" marL="0" marR="0" rtl="0" algn="ctr">
              <a:spcBef>
                <a:spcPts val="0"/>
              </a:spcBef>
              <a:spcAft>
                <a:spcPts val="0"/>
              </a:spcAft>
              <a:buSzPts val="2800"/>
              <a:buNone/>
              <a:defRPr/>
            </a:lvl9pPr>
          </a:lstStyle>
          <a:p/>
        </p:txBody>
      </p:sp>
      <p:sp>
        <p:nvSpPr>
          <p:cNvPr id="84" name="Google Shape;84;p17"/>
          <p:cNvSpPr txBox="1"/>
          <p:nvPr>
            <p:ph idx="1" type="subTitle"/>
          </p:nvPr>
        </p:nvSpPr>
        <p:spPr>
          <a:xfrm>
            <a:off x="0" y="2426644"/>
            <a:ext cx="9143907" cy="54135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808080"/>
              </a:buClr>
              <a:buSzPts val="2200"/>
              <a:buFont typeface="Open Sans"/>
              <a:buNone/>
              <a:defRPr b="0" i="0" sz="2200" u="none" cap="none" strike="noStrike">
                <a:solidFill>
                  <a:srgbClr val="808080"/>
                </a:solidFill>
                <a:latin typeface="Open Sans"/>
                <a:ea typeface="Open Sans"/>
                <a:cs typeface="Open Sans"/>
                <a:sym typeface="Open Sans"/>
              </a:defRPr>
            </a:lvl1pPr>
            <a:lvl2pPr indent="-12700" lvl="1" marL="457200" marR="0" rtl="0" algn="ctr">
              <a:spcBef>
                <a:spcPts val="160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160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160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160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1600"/>
              </a:spcBef>
              <a:spcAft>
                <a:spcPts val="160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
        <p:nvSpPr>
          <p:cNvPr id="85" name="Google Shape;85;p17"/>
          <p:cNvSpPr txBox="1"/>
          <p:nvPr>
            <p:ph idx="12" type="sldNum"/>
          </p:nvPr>
        </p:nvSpPr>
        <p:spPr>
          <a:xfrm>
            <a:off x="8556784" y="4749851"/>
            <a:ext cx="548693" cy="39375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Presentation Title - Title and Subtitle">
    <p:spTree>
      <p:nvGrpSpPr>
        <p:cNvPr id="97" name="Shape 97"/>
        <p:cNvGrpSpPr/>
        <p:nvPr/>
      </p:nvGrpSpPr>
      <p:grpSpPr>
        <a:xfrm>
          <a:off x="0" y="0"/>
          <a:ext cx="0" cy="0"/>
          <a:chOff x="0" y="0"/>
          <a:chExt cx="0" cy="0"/>
        </a:xfrm>
      </p:grpSpPr>
      <p:sp>
        <p:nvSpPr>
          <p:cNvPr id="98" name="Google Shape;98;p19"/>
          <p:cNvSpPr/>
          <p:nvPr/>
        </p:nvSpPr>
        <p:spPr>
          <a:xfrm>
            <a:off x="244" y="4172963"/>
            <a:ext cx="9144000" cy="970500"/>
          </a:xfrm>
          <a:prstGeom prst="rect">
            <a:avLst/>
          </a:prstGeom>
          <a:solidFill>
            <a:srgbClr val="3D3D3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9"/>
          <p:cNvSpPr txBox="1"/>
          <p:nvPr>
            <p:ph type="ctrTitle"/>
          </p:nvPr>
        </p:nvSpPr>
        <p:spPr>
          <a:xfrm>
            <a:off x="2129204" y="1549181"/>
            <a:ext cx="6624000" cy="990600"/>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SzPts val="3600"/>
              <a:buFont typeface="Open Sans"/>
              <a:buNone/>
              <a:defRPr b="0" i="0" sz="3600" u="none" cap="none" strike="noStrike">
                <a:latin typeface="Open Sans"/>
                <a:ea typeface="Open Sans"/>
                <a:cs typeface="Open Sans"/>
                <a:sym typeface="Open Sans"/>
              </a:defRPr>
            </a:lvl1pPr>
            <a:lvl2pPr indent="-69850" lvl="1" marL="0" marR="0" rtl="0" algn="l">
              <a:spcBef>
                <a:spcPts val="0"/>
              </a:spcBef>
              <a:spcAft>
                <a:spcPts val="0"/>
              </a:spcAft>
              <a:buSzPts val="1100"/>
              <a:buChar char="○"/>
              <a:defRPr/>
            </a:lvl2pPr>
            <a:lvl3pPr indent="-69850" lvl="2" marL="0" marR="0" rtl="0" algn="l">
              <a:spcBef>
                <a:spcPts val="0"/>
              </a:spcBef>
              <a:spcAft>
                <a:spcPts val="0"/>
              </a:spcAft>
              <a:buSzPts val="1100"/>
              <a:buChar char="■"/>
              <a:defRPr/>
            </a:lvl3pPr>
            <a:lvl4pPr indent="-69850" lvl="3" marL="0" marR="0" rtl="0" algn="l">
              <a:spcBef>
                <a:spcPts val="0"/>
              </a:spcBef>
              <a:spcAft>
                <a:spcPts val="0"/>
              </a:spcAft>
              <a:buSzPts val="1100"/>
              <a:buChar char="●"/>
              <a:defRPr/>
            </a:lvl4pPr>
            <a:lvl5pPr indent="-69850" lvl="4" marL="0" marR="0" rtl="0" algn="l">
              <a:spcBef>
                <a:spcPts val="0"/>
              </a:spcBef>
              <a:spcAft>
                <a:spcPts val="0"/>
              </a:spcAft>
              <a:buSzPts val="1100"/>
              <a:buChar char="○"/>
              <a:defRPr/>
            </a:lvl5pPr>
            <a:lvl6pPr indent="-69850" lvl="5" marL="0" marR="0" rtl="0" algn="l">
              <a:spcBef>
                <a:spcPts val="0"/>
              </a:spcBef>
              <a:spcAft>
                <a:spcPts val="0"/>
              </a:spcAft>
              <a:buSzPts val="1100"/>
              <a:buChar char="■"/>
              <a:defRPr/>
            </a:lvl6pPr>
            <a:lvl7pPr indent="-69850" lvl="6" marL="0" marR="0" rtl="0" algn="l">
              <a:spcBef>
                <a:spcPts val="0"/>
              </a:spcBef>
              <a:spcAft>
                <a:spcPts val="0"/>
              </a:spcAft>
              <a:buSzPts val="1100"/>
              <a:buChar char="●"/>
              <a:defRPr/>
            </a:lvl7pPr>
            <a:lvl8pPr indent="-69850" lvl="7" marL="0" marR="0" rtl="0" algn="l">
              <a:spcBef>
                <a:spcPts val="0"/>
              </a:spcBef>
              <a:spcAft>
                <a:spcPts val="0"/>
              </a:spcAft>
              <a:buSzPts val="1100"/>
              <a:buChar char="○"/>
              <a:defRPr/>
            </a:lvl8pPr>
            <a:lvl9pPr indent="-69850" lvl="8" marL="0" marR="0" rtl="0" algn="l">
              <a:spcBef>
                <a:spcPts val="0"/>
              </a:spcBef>
              <a:spcAft>
                <a:spcPts val="0"/>
              </a:spcAft>
              <a:buSzPts val="1100"/>
              <a:buChar char="■"/>
              <a:defRPr/>
            </a:lvl9pPr>
          </a:lstStyle>
          <a:p/>
        </p:txBody>
      </p:sp>
      <p:sp>
        <p:nvSpPr>
          <p:cNvPr id="100" name="Google Shape;100;p19"/>
          <p:cNvSpPr txBox="1"/>
          <p:nvPr>
            <p:ph idx="1" type="subTitle"/>
          </p:nvPr>
        </p:nvSpPr>
        <p:spPr>
          <a:xfrm>
            <a:off x="2172078" y="2426644"/>
            <a:ext cx="6566700" cy="541500"/>
          </a:xfrm>
          <a:prstGeom prst="rect">
            <a:avLst/>
          </a:prstGeom>
          <a:noFill/>
          <a:ln>
            <a:noFill/>
          </a:ln>
        </p:spPr>
        <p:txBody>
          <a:bodyPr anchorCtr="0" anchor="t" bIns="68575" lIns="68575" spcFirstLastPara="1" rIns="68575" wrap="square" tIns="68575">
            <a:noAutofit/>
          </a:bodyPr>
          <a:lstStyle>
            <a:lvl1pPr indent="0" lvl="0" marL="0" marR="0" rtl="0" algn="l">
              <a:spcBef>
                <a:spcPts val="0"/>
              </a:spcBef>
              <a:spcAft>
                <a:spcPts val="0"/>
              </a:spcAft>
              <a:buClr>
                <a:srgbClr val="808080"/>
              </a:buClr>
              <a:buSzPts val="1400"/>
              <a:buFont typeface="Open Sans"/>
              <a:buNone/>
              <a:defRPr b="0" i="0" sz="2200" u="none" cap="none" strike="noStrike">
                <a:solidFill>
                  <a:srgbClr val="808080"/>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
        <p:nvSpPr>
          <p:cNvPr id="101" name="Google Shape;101;p19"/>
          <p:cNvSpPr txBox="1"/>
          <p:nvPr>
            <p:ph idx="2" type="subTitle"/>
          </p:nvPr>
        </p:nvSpPr>
        <p:spPr>
          <a:xfrm>
            <a:off x="2163580" y="3229275"/>
            <a:ext cx="6624000" cy="5415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808080"/>
              </a:buClr>
              <a:buSzPts val="1400"/>
              <a:buFont typeface="Open Sans"/>
              <a:buNone/>
              <a:defRPr b="0" i="0" sz="1100" u="none" cap="none" strike="noStrike">
                <a:solidFill>
                  <a:srgbClr val="808080"/>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cxnSp>
        <p:nvCxnSpPr>
          <p:cNvPr id="102" name="Google Shape;102;p19"/>
          <p:cNvCxnSpPr/>
          <p:nvPr/>
        </p:nvCxnSpPr>
        <p:spPr>
          <a:xfrm>
            <a:off x="19" y="679110"/>
            <a:ext cx="9144000" cy="0"/>
          </a:xfrm>
          <a:prstGeom prst="straightConnector1">
            <a:avLst/>
          </a:prstGeom>
          <a:noFill/>
          <a:ln cap="flat" cmpd="sng" w="9525">
            <a:solidFill>
              <a:srgbClr val="E6E6E6"/>
            </a:solidFill>
            <a:prstDash val="solid"/>
            <a:round/>
            <a:headEnd len="sm" w="sm" type="none"/>
            <a:tailEnd len="sm" w="sm" type="none"/>
          </a:ln>
        </p:spPr>
      </p:cxnSp>
      <p:cxnSp>
        <p:nvCxnSpPr>
          <p:cNvPr id="103" name="Google Shape;103;p19"/>
          <p:cNvCxnSpPr/>
          <p:nvPr/>
        </p:nvCxnSpPr>
        <p:spPr>
          <a:xfrm rot="10800000">
            <a:off x="66" y="4297585"/>
            <a:ext cx="9144000" cy="0"/>
          </a:xfrm>
          <a:prstGeom prst="straightConnector1">
            <a:avLst/>
          </a:prstGeom>
          <a:noFill/>
          <a:ln cap="flat" cmpd="sng" w="9525">
            <a:solidFill>
              <a:srgbClr val="E6E6E6"/>
            </a:solidFill>
            <a:prstDash val="solid"/>
            <a:round/>
            <a:headEnd len="sm" w="sm" type="none"/>
            <a:tailEnd len="sm" w="sm" type="none"/>
          </a:ln>
        </p:spPr>
      </p:cxnSp>
      <p:grpSp>
        <p:nvGrpSpPr>
          <p:cNvPr id="104" name="Google Shape;104;p19"/>
          <p:cNvGrpSpPr/>
          <p:nvPr/>
        </p:nvGrpSpPr>
        <p:grpSpPr>
          <a:xfrm>
            <a:off x="7931304" y="4274629"/>
            <a:ext cx="821930" cy="26550"/>
            <a:chOff x="10313692" y="5282680"/>
            <a:chExt cx="1095614" cy="35400"/>
          </a:xfrm>
        </p:grpSpPr>
        <p:sp>
          <p:nvSpPr>
            <p:cNvPr id="105" name="Google Shape;105;p19"/>
            <p:cNvSpPr/>
            <p:nvPr/>
          </p:nvSpPr>
          <p:spPr>
            <a:xfrm>
              <a:off x="10581406" y="5282680"/>
              <a:ext cx="277500" cy="35400"/>
            </a:xfrm>
            <a:prstGeom prst="rect">
              <a:avLst/>
            </a:prstGeom>
            <a:solidFill>
              <a:srgbClr val="D8443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9"/>
            <p:cNvSpPr/>
            <p:nvPr/>
          </p:nvSpPr>
          <p:spPr>
            <a:xfrm>
              <a:off x="10858801" y="5282680"/>
              <a:ext cx="275100" cy="35400"/>
            </a:xfrm>
            <a:prstGeom prst="rect">
              <a:avLst/>
            </a:prstGeom>
            <a:solidFill>
              <a:srgbClr val="F4B40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9"/>
            <p:cNvSpPr/>
            <p:nvPr/>
          </p:nvSpPr>
          <p:spPr>
            <a:xfrm>
              <a:off x="11133906" y="5282680"/>
              <a:ext cx="275400" cy="35400"/>
            </a:xfrm>
            <a:prstGeom prst="rect">
              <a:avLst/>
            </a:prstGeom>
            <a:solidFill>
              <a:srgbClr val="0F9D58"/>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9"/>
            <p:cNvSpPr/>
            <p:nvPr/>
          </p:nvSpPr>
          <p:spPr>
            <a:xfrm>
              <a:off x="10313692" y="5282680"/>
              <a:ext cx="277500" cy="35400"/>
            </a:xfrm>
            <a:prstGeom prst="rect">
              <a:avLst/>
            </a:prstGeom>
            <a:solidFill>
              <a:srgbClr val="4285F4"/>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100"/>
                <a:t> </a:t>
              </a:r>
              <a:endParaRPr sz="1100"/>
            </a:p>
          </p:txBody>
        </p:sp>
      </p:grpSp>
      <p:sp>
        <p:nvSpPr>
          <p:cNvPr id="109" name="Google Shape;109;p19"/>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Presentation Title - Title and Subtitle_2">
    <p:spTree>
      <p:nvGrpSpPr>
        <p:cNvPr id="110" name="Shape 110"/>
        <p:cNvGrpSpPr/>
        <p:nvPr/>
      </p:nvGrpSpPr>
      <p:grpSpPr>
        <a:xfrm>
          <a:off x="0" y="0"/>
          <a:ext cx="0" cy="0"/>
          <a:chOff x="0" y="0"/>
          <a:chExt cx="0" cy="0"/>
        </a:xfrm>
      </p:grpSpPr>
      <p:sp>
        <p:nvSpPr>
          <p:cNvPr id="111" name="Google Shape;111;p20"/>
          <p:cNvSpPr/>
          <p:nvPr/>
        </p:nvSpPr>
        <p:spPr>
          <a:xfrm>
            <a:off x="244" y="4172963"/>
            <a:ext cx="9144000" cy="970500"/>
          </a:xfrm>
          <a:prstGeom prst="rect">
            <a:avLst/>
          </a:prstGeom>
          <a:solidFill>
            <a:srgbClr val="3D3D3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20"/>
          <p:cNvSpPr txBox="1"/>
          <p:nvPr>
            <p:ph type="ctrTitle"/>
          </p:nvPr>
        </p:nvSpPr>
        <p:spPr>
          <a:xfrm>
            <a:off x="537909" y="2076413"/>
            <a:ext cx="6624000" cy="9906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3600"/>
              <a:buFont typeface="Open Sans"/>
              <a:buNone/>
              <a:defRPr b="0" i="0" sz="3600" u="none" cap="none" strike="noStrike">
                <a:latin typeface="Open Sans"/>
                <a:ea typeface="Open Sans"/>
                <a:cs typeface="Open Sans"/>
                <a:sym typeface="Open Sans"/>
              </a:defRPr>
            </a:lvl1pPr>
            <a:lvl2pPr indent="-69850" lvl="1" marL="0" marR="0" rtl="0" algn="l">
              <a:spcBef>
                <a:spcPts val="0"/>
              </a:spcBef>
              <a:spcAft>
                <a:spcPts val="0"/>
              </a:spcAft>
              <a:buSzPts val="1100"/>
              <a:buChar char="○"/>
              <a:defRPr/>
            </a:lvl2pPr>
            <a:lvl3pPr indent="-69850" lvl="2" marL="0" marR="0" rtl="0" algn="l">
              <a:spcBef>
                <a:spcPts val="0"/>
              </a:spcBef>
              <a:spcAft>
                <a:spcPts val="0"/>
              </a:spcAft>
              <a:buSzPts val="1100"/>
              <a:buChar char="■"/>
              <a:defRPr/>
            </a:lvl3pPr>
            <a:lvl4pPr indent="-69850" lvl="3" marL="0" marR="0" rtl="0" algn="l">
              <a:spcBef>
                <a:spcPts val="0"/>
              </a:spcBef>
              <a:spcAft>
                <a:spcPts val="0"/>
              </a:spcAft>
              <a:buSzPts val="1100"/>
              <a:buChar char="●"/>
              <a:defRPr/>
            </a:lvl4pPr>
            <a:lvl5pPr indent="-69850" lvl="4" marL="0" marR="0" rtl="0" algn="l">
              <a:spcBef>
                <a:spcPts val="0"/>
              </a:spcBef>
              <a:spcAft>
                <a:spcPts val="0"/>
              </a:spcAft>
              <a:buSzPts val="1100"/>
              <a:buChar char="○"/>
              <a:defRPr/>
            </a:lvl5pPr>
            <a:lvl6pPr indent="-69850" lvl="5" marL="0" marR="0" rtl="0" algn="l">
              <a:spcBef>
                <a:spcPts val="0"/>
              </a:spcBef>
              <a:spcAft>
                <a:spcPts val="0"/>
              </a:spcAft>
              <a:buSzPts val="1100"/>
              <a:buChar char="■"/>
              <a:defRPr/>
            </a:lvl6pPr>
            <a:lvl7pPr indent="-69850" lvl="6" marL="0" marR="0" rtl="0" algn="l">
              <a:spcBef>
                <a:spcPts val="0"/>
              </a:spcBef>
              <a:spcAft>
                <a:spcPts val="0"/>
              </a:spcAft>
              <a:buSzPts val="1100"/>
              <a:buChar char="●"/>
              <a:defRPr/>
            </a:lvl7pPr>
            <a:lvl8pPr indent="-69850" lvl="7" marL="0" marR="0" rtl="0" algn="l">
              <a:spcBef>
                <a:spcPts val="0"/>
              </a:spcBef>
              <a:spcAft>
                <a:spcPts val="0"/>
              </a:spcAft>
              <a:buSzPts val="1100"/>
              <a:buChar char="○"/>
              <a:defRPr/>
            </a:lvl8pPr>
            <a:lvl9pPr indent="-69850" lvl="8" marL="0" marR="0" rtl="0" algn="l">
              <a:spcBef>
                <a:spcPts val="0"/>
              </a:spcBef>
              <a:spcAft>
                <a:spcPts val="0"/>
              </a:spcAft>
              <a:buSzPts val="1100"/>
              <a:buChar char="■"/>
              <a:defRPr/>
            </a:lvl9pPr>
          </a:lstStyle>
          <a:p/>
        </p:txBody>
      </p:sp>
      <p:cxnSp>
        <p:nvCxnSpPr>
          <p:cNvPr id="113" name="Google Shape;113;p20"/>
          <p:cNvCxnSpPr/>
          <p:nvPr/>
        </p:nvCxnSpPr>
        <p:spPr>
          <a:xfrm>
            <a:off x="19" y="679110"/>
            <a:ext cx="9144000" cy="0"/>
          </a:xfrm>
          <a:prstGeom prst="straightConnector1">
            <a:avLst/>
          </a:prstGeom>
          <a:noFill/>
          <a:ln cap="flat" cmpd="sng" w="9525">
            <a:solidFill>
              <a:srgbClr val="E6E6E6"/>
            </a:solidFill>
            <a:prstDash val="solid"/>
            <a:round/>
            <a:headEnd len="sm" w="sm" type="none"/>
            <a:tailEnd len="sm" w="sm" type="none"/>
          </a:ln>
        </p:spPr>
      </p:cxnSp>
      <p:cxnSp>
        <p:nvCxnSpPr>
          <p:cNvPr id="114" name="Google Shape;114;p20"/>
          <p:cNvCxnSpPr/>
          <p:nvPr/>
        </p:nvCxnSpPr>
        <p:spPr>
          <a:xfrm rot="10800000">
            <a:off x="66" y="4297585"/>
            <a:ext cx="9144000" cy="0"/>
          </a:xfrm>
          <a:prstGeom prst="straightConnector1">
            <a:avLst/>
          </a:prstGeom>
          <a:noFill/>
          <a:ln cap="flat" cmpd="sng" w="9525">
            <a:solidFill>
              <a:srgbClr val="E6E6E6"/>
            </a:solidFill>
            <a:prstDash val="solid"/>
            <a:round/>
            <a:headEnd len="sm" w="sm" type="none"/>
            <a:tailEnd len="sm" w="sm" type="none"/>
          </a:ln>
        </p:spPr>
      </p:cxnSp>
      <p:sp>
        <p:nvSpPr>
          <p:cNvPr id="115" name="Google Shape;115;p20"/>
          <p:cNvSpPr txBox="1"/>
          <p:nvPr/>
        </p:nvSpPr>
        <p:spPr>
          <a:xfrm>
            <a:off x="7139991" y="4988552"/>
            <a:ext cx="1708500" cy="1602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en" sz="700">
                <a:solidFill>
                  <a:srgbClr val="999999"/>
                </a:solidFill>
                <a:latin typeface="Open Sans"/>
                <a:ea typeface="Open Sans"/>
                <a:cs typeface="Open Sans"/>
                <a:sym typeface="Open Sans"/>
              </a:rPr>
              <a:t>Google confidential │ Do not distribute </a:t>
            </a:r>
            <a:endParaRPr sz="700">
              <a:solidFill>
                <a:srgbClr val="999999"/>
              </a:solidFill>
              <a:latin typeface="Open Sans"/>
              <a:ea typeface="Open Sans"/>
              <a:cs typeface="Open Sans"/>
              <a:sym typeface="Open Sans"/>
            </a:endParaRPr>
          </a:p>
        </p:txBody>
      </p:sp>
      <p:grpSp>
        <p:nvGrpSpPr>
          <p:cNvPr id="116" name="Google Shape;116;p20"/>
          <p:cNvGrpSpPr/>
          <p:nvPr/>
        </p:nvGrpSpPr>
        <p:grpSpPr>
          <a:xfrm>
            <a:off x="7931304" y="4274629"/>
            <a:ext cx="821930" cy="26550"/>
            <a:chOff x="10313692" y="5282680"/>
            <a:chExt cx="1095614" cy="35400"/>
          </a:xfrm>
        </p:grpSpPr>
        <p:sp>
          <p:nvSpPr>
            <p:cNvPr id="117" name="Google Shape;117;p20"/>
            <p:cNvSpPr/>
            <p:nvPr/>
          </p:nvSpPr>
          <p:spPr>
            <a:xfrm>
              <a:off x="10581406" y="5282680"/>
              <a:ext cx="277500" cy="35400"/>
            </a:xfrm>
            <a:prstGeom prst="rect">
              <a:avLst/>
            </a:prstGeom>
            <a:solidFill>
              <a:srgbClr val="D8443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0"/>
            <p:cNvSpPr/>
            <p:nvPr/>
          </p:nvSpPr>
          <p:spPr>
            <a:xfrm>
              <a:off x="10858801" y="5282680"/>
              <a:ext cx="275100" cy="35400"/>
            </a:xfrm>
            <a:prstGeom prst="rect">
              <a:avLst/>
            </a:prstGeom>
            <a:solidFill>
              <a:srgbClr val="F4B40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20"/>
            <p:cNvSpPr/>
            <p:nvPr/>
          </p:nvSpPr>
          <p:spPr>
            <a:xfrm>
              <a:off x="11133906" y="5282680"/>
              <a:ext cx="275400" cy="35400"/>
            </a:xfrm>
            <a:prstGeom prst="rect">
              <a:avLst/>
            </a:prstGeom>
            <a:solidFill>
              <a:srgbClr val="0F9D58"/>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0"/>
            <p:cNvSpPr/>
            <p:nvPr/>
          </p:nvSpPr>
          <p:spPr>
            <a:xfrm>
              <a:off x="10313692" y="5282680"/>
              <a:ext cx="277500" cy="35400"/>
            </a:xfrm>
            <a:prstGeom prst="rect">
              <a:avLst/>
            </a:prstGeom>
            <a:solidFill>
              <a:srgbClr val="4285F4"/>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100"/>
                <a:t> </a:t>
              </a:r>
              <a:endParaRPr sz="1100"/>
            </a:p>
          </p:txBody>
        </p:sp>
      </p:grpSp>
      <p:sp>
        <p:nvSpPr>
          <p:cNvPr id="121" name="Google Shape;121;p20"/>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Presentation Title - Title and Subtitle_1">
    <p:spTree>
      <p:nvGrpSpPr>
        <p:cNvPr id="122" name="Shape 122"/>
        <p:cNvGrpSpPr/>
        <p:nvPr/>
      </p:nvGrpSpPr>
      <p:grpSpPr>
        <a:xfrm>
          <a:off x="0" y="0"/>
          <a:ext cx="0" cy="0"/>
          <a:chOff x="0" y="0"/>
          <a:chExt cx="0" cy="0"/>
        </a:xfrm>
      </p:grpSpPr>
      <p:sp>
        <p:nvSpPr>
          <p:cNvPr id="123" name="Google Shape;123;p21"/>
          <p:cNvSpPr txBox="1"/>
          <p:nvPr>
            <p:ph type="ctrTitle"/>
          </p:nvPr>
        </p:nvSpPr>
        <p:spPr>
          <a:xfrm>
            <a:off x="0" y="1549181"/>
            <a:ext cx="9144000" cy="990600"/>
          </a:xfrm>
          <a:prstGeom prst="rect">
            <a:avLst/>
          </a:prstGeom>
          <a:noFill/>
          <a:ln>
            <a:noFill/>
          </a:ln>
        </p:spPr>
        <p:txBody>
          <a:bodyPr anchorCtr="0" anchor="b" bIns="68575" lIns="68575" spcFirstLastPara="1" rIns="68575" wrap="square" tIns="68575">
            <a:noAutofit/>
          </a:bodyPr>
          <a:lstStyle>
            <a:lvl1pPr indent="0" lvl="0" marL="0" marR="0" rtl="0" algn="ctr">
              <a:spcBef>
                <a:spcPts val="0"/>
              </a:spcBef>
              <a:spcAft>
                <a:spcPts val="0"/>
              </a:spcAft>
              <a:buSzPts val="3000"/>
              <a:buFont typeface="Open Sans"/>
              <a:buNone/>
              <a:defRPr b="0" i="0" sz="3000" u="none" cap="none" strike="noStrike">
                <a:latin typeface="Open Sans"/>
                <a:ea typeface="Open Sans"/>
                <a:cs typeface="Open Sans"/>
                <a:sym typeface="Open Sans"/>
              </a:defRPr>
            </a:lvl1pPr>
            <a:lvl2pPr indent="-69850" lvl="1" marL="0" marR="0" rtl="0" algn="ctr">
              <a:spcBef>
                <a:spcPts val="0"/>
              </a:spcBef>
              <a:spcAft>
                <a:spcPts val="0"/>
              </a:spcAft>
              <a:buSzPts val="1100"/>
              <a:buChar char="○"/>
              <a:defRPr/>
            </a:lvl2pPr>
            <a:lvl3pPr indent="-69850" lvl="2" marL="0" marR="0" rtl="0" algn="ctr">
              <a:spcBef>
                <a:spcPts val="0"/>
              </a:spcBef>
              <a:spcAft>
                <a:spcPts val="0"/>
              </a:spcAft>
              <a:buSzPts val="1100"/>
              <a:buChar char="■"/>
              <a:defRPr/>
            </a:lvl3pPr>
            <a:lvl4pPr indent="-69850" lvl="3" marL="0" marR="0" rtl="0" algn="ctr">
              <a:spcBef>
                <a:spcPts val="0"/>
              </a:spcBef>
              <a:spcAft>
                <a:spcPts val="0"/>
              </a:spcAft>
              <a:buSzPts val="1100"/>
              <a:buChar char="●"/>
              <a:defRPr/>
            </a:lvl4pPr>
            <a:lvl5pPr indent="-69850" lvl="4" marL="0" marR="0" rtl="0" algn="ctr">
              <a:spcBef>
                <a:spcPts val="0"/>
              </a:spcBef>
              <a:spcAft>
                <a:spcPts val="0"/>
              </a:spcAft>
              <a:buSzPts val="1100"/>
              <a:buChar char="○"/>
              <a:defRPr/>
            </a:lvl5pPr>
            <a:lvl6pPr indent="-69850" lvl="5" marL="0" marR="0" rtl="0" algn="ctr">
              <a:spcBef>
                <a:spcPts val="0"/>
              </a:spcBef>
              <a:spcAft>
                <a:spcPts val="0"/>
              </a:spcAft>
              <a:buSzPts val="1100"/>
              <a:buChar char="■"/>
              <a:defRPr/>
            </a:lvl6pPr>
            <a:lvl7pPr indent="-69850" lvl="6" marL="0" marR="0" rtl="0" algn="ctr">
              <a:spcBef>
                <a:spcPts val="0"/>
              </a:spcBef>
              <a:spcAft>
                <a:spcPts val="0"/>
              </a:spcAft>
              <a:buSzPts val="1100"/>
              <a:buChar char="●"/>
              <a:defRPr/>
            </a:lvl7pPr>
            <a:lvl8pPr indent="-69850" lvl="7" marL="0" marR="0" rtl="0" algn="ctr">
              <a:spcBef>
                <a:spcPts val="0"/>
              </a:spcBef>
              <a:spcAft>
                <a:spcPts val="0"/>
              </a:spcAft>
              <a:buSzPts val="1100"/>
              <a:buChar char="○"/>
              <a:defRPr/>
            </a:lvl8pPr>
            <a:lvl9pPr indent="-69850" lvl="8" marL="0" marR="0" rtl="0" algn="ctr">
              <a:spcBef>
                <a:spcPts val="0"/>
              </a:spcBef>
              <a:spcAft>
                <a:spcPts val="0"/>
              </a:spcAft>
              <a:buSzPts val="1100"/>
              <a:buChar char="■"/>
              <a:defRPr/>
            </a:lvl9pPr>
          </a:lstStyle>
          <a:p/>
        </p:txBody>
      </p:sp>
      <p:sp>
        <p:nvSpPr>
          <p:cNvPr id="124" name="Google Shape;124;p21"/>
          <p:cNvSpPr txBox="1"/>
          <p:nvPr>
            <p:ph idx="1" type="subTitle"/>
          </p:nvPr>
        </p:nvSpPr>
        <p:spPr>
          <a:xfrm>
            <a:off x="0" y="2426644"/>
            <a:ext cx="9144000" cy="541500"/>
          </a:xfrm>
          <a:prstGeom prst="rect">
            <a:avLst/>
          </a:prstGeom>
          <a:noFill/>
          <a:ln>
            <a:noFill/>
          </a:ln>
        </p:spPr>
        <p:txBody>
          <a:bodyPr anchorCtr="0" anchor="t" bIns="68575" lIns="68575" spcFirstLastPara="1" rIns="68575" wrap="square" tIns="68575">
            <a:noAutofit/>
          </a:bodyPr>
          <a:lstStyle>
            <a:lvl1pPr indent="0" lvl="0" marL="0" marR="0" rtl="0" algn="ctr">
              <a:spcBef>
                <a:spcPts val="0"/>
              </a:spcBef>
              <a:spcAft>
                <a:spcPts val="0"/>
              </a:spcAft>
              <a:buClr>
                <a:srgbClr val="808080"/>
              </a:buClr>
              <a:buSzPts val="2200"/>
              <a:buFont typeface="Open Sans"/>
              <a:buNone/>
              <a:defRPr b="0" i="0" sz="2200" u="none" cap="none" strike="noStrike">
                <a:solidFill>
                  <a:srgbClr val="808080"/>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
        <p:nvSpPr>
          <p:cNvPr id="125" name="Google Shape;125;p21"/>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p:cSld name="CUSTOM">
    <p:spTree>
      <p:nvGrpSpPr>
        <p:cNvPr id="126" name="Shape 126"/>
        <p:cNvGrpSpPr/>
        <p:nvPr/>
      </p:nvGrpSpPr>
      <p:grpSpPr>
        <a:xfrm>
          <a:off x="0" y="0"/>
          <a:ext cx="0" cy="0"/>
          <a:chOff x="0" y="0"/>
          <a:chExt cx="0" cy="0"/>
        </a:xfrm>
      </p:grpSpPr>
      <p:sp>
        <p:nvSpPr>
          <p:cNvPr id="127" name="Google Shape;127;p22"/>
          <p:cNvSpPr txBox="1"/>
          <p:nvPr>
            <p:ph type="title"/>
          </p:nvPr>
        </p:nvSpPr>
        <p:spPr>
          <a:xfrm>
            <a:off x="0" y="304455"/>
            <a:ext cx="9144000" cy="376800"/>
          </a:xfrm>
          <a:prstGeom prst="rect">
            <a:avLst/>
          </a:prstGeom>
        </p:spPr>
        <p:txBody>
          <a:bodyPr anchorCtr="0" anchor="b" bIns="68575" lIns="68575" spcFirstLastPara="1" rIns="68575" wrap="square" tIns="6857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22"/>
          <p:cNvSpPr txBox="1"/>
          <p:nvPr>
            <p:ph idx="1" type="body"/>
          </p:nvPr>
        </p:nvSpPr>
        <p:spPr>
          <a:xfrm>
            <a:off x="388610" y="1306445"/>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129" name="Google Shape;129;p22"/>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Bullet Points">
  <p:cSld name="Title Only_1_2">
    <p:spTree>
      <p:nvGrpSpPr>
        <p:cNvPr id="130" name="Shape 130"/>
        <p:cNvGrpSpPr/>
        <p:nvPr/>
      </p:nvGrpSpPr>
      <p:grpSpPr>
        <a:xfrm>
          <a:off x="0" y="0"/>
          <a:ext cx="0" cy="0"/>
          <a:chOff x="0" y="0"/>
          <a:chExt cx="0" cy="0"/>
        </a:xfrm>
      </p:grpSpPr>
      <p:sp>
        <p:nvSpPr>
          <p:cNvPr id="131" name="Google Shape;131;p23"/>
          <p:cNvSpPr/>
          <p:nvPr/>
        </p:nvSpPr>
        <p:spPr>
          <a:xfrm>
            <a:off x="7735224" y="4891897"/>
            <a:ext cx="206100" cy="276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32" name="Google Shape;132;p23"/>
          <p:cNvSpPr/>
          <p:nvPr/>
        </p:nvSpPr>
        <p:spPr>
          <a:xfrm>
            <a:off x="8351255" y="4891897"/>
            <a:ext cx="204900" cy="27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33" name="Google Shape;133;p23"/>
          <p:cNvSpPr/>
          <p:nvPr/>
        </p:nvSpPr>
        <p:spPr>
          <a:xfrm>
            <a:off x="8556286" y="4891897"/>
            <a:ext cx="206100" cy="276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34" name="Google Shape;134;p23"/>
          <p:cNvSpPr/>
          <p:nvPr/>
        </p:nvSpPr>
        <p:spPr>
          <a:xfrm>
            <a:off x="7941345" y="4891897"/>
            <a:ext cx="206100" cy="276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35" name="Google Shape;135;p23"/>
          <p:cNvSpPr/>
          <p:nvPr/>
        </p:nvSpPr>
        <p:spPr>
          <a:xfrm>
            <a:off x="8147466" y="4891897"/>
            <a:ext cx="204600" cy="276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36" name="Google Shape;136;p23"/>
          <p:cNvSpPr/>
          <p:nvPr/>
        </p:nvSpPr>
        <p:spPr>
          <a:xfrm>
            <a:off x="4692791" y="-11533"/>
            <a:ext cx="4451100" cy="5170500"/>
          </a:xfrm>
          <a:prstGeom prst="rect">
            <a:avLst/>
          </a:prstGeom>
          <a:solidFill>
            <a:srgbClr val="8080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137" name="Google Shape;137;p23"/>
          <p:cNvSpPr txBox="1"/>
          <p:nvPr>
            <p:ph type="title"/>
          </p:nvPr>
        </p:nvSpPr>
        <p:spPr>
          <a:xfrm>
            <a:off x="363018" y="630056"/>
            <a:ext cx="4262100" cy="3768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2100"/>
              <a:buFont typeface="Open Sans"/>
              <a:buNone/>
              <a:defRPr b="0" i="0" u="none" cap="none" strike="noStrike">
                <a:latin typeface="Open Sans"/>
                <a:ea typeface="Open Sans"/>
                <a:cs typeface="Open Sans"/>
                <a:sym typeface="Open Sans"/>
              </a:defRPr>
            </a:lvl1pPr>
            <a:lvl2pPr indent="-69850" lvl="1" marL="0" marR="0" rtl="0" algn="l">
              <a:spcBef>
                <a:spcPts val="0"/>
              </a:spcBef>
              <a:spcAft>
                <a:spcPts val="0"/>
              </a:spcAft>
              <a:buSzPts val="1100"/>
              <a:buChar char="○"/>
              <a:defRPr/>
            </a:lvl2pPr>
            <a:lvl3pPr indent="-69850" lvl="2" marL="0" marR="0" rtl="0" algn="l">
              <a:spcBef>
                <a:spcPts val="0"/>
              </a:spcBef>
              <a:spcAft>
                <a:spcPts val="0"/>
              </a:spcAft>
              <a:buSzPts val="1100"/>
              <a:buChar char="■"/>
              <a:defRPr/>
            </a:lvl3pPr>
            <a:lvl4pPr indent="-69850" lvl="3" marL="0" marR="0" rtl="0" algn="l">
              <a:spcBef>
                <a:spcPts val="0"/>
              </a:spcBef>
              <a:spcAft>
                <a:spcPts val="0"/>
              </a:spcAft>
              <a:buSzPts val="1100"/>
              <a:buChar char="●"/>
              <a:defRPr/>
            </a:lvl4pPr>
            <a:lvl5pPr indent="-69850" lvl="4" marL="0" marR="0" rtl="0" algn="l">
              <a:spcBef>
                <a:spcPts val="0"/>
              </a:spcBef>
              <a:spcAft>
                <a:spcPts val="0"/>
              </a:spcAft>
              <a:buSzPts val="1100"/>
              <a:buChar char="○"/>
              <a:defRPr/>
            </a:lvl5pPr>
            <a:lvl6pPr indent="-69850" lvl="5" marL="0" marR="0" rtl="0" algn="l">
              <a:spcBef>
                <a:spcPts val="0"/>
              </a:spcBef>
              <a:spcAft>
                <a:spcPts val="0"/>
              </a:spcAft>
              <a:buSzPts val="1100"/>
              <a:buChar char="■"/>
              <a:defRPr/>
            </a:lvl6pPr>
            <a:lvl7pPr indent="-69850" lvl="6" marL="0" marR="0" rtl="0" algn="l">
              <a:spcBef>
                <a:spcPts val="0"/>
              </a:spcBef>
              <a:spcAft>
                <a:spcPts val="0"/>
              </a:spcAft>
              <a:buSzPts val="1100"/>
              <a:buChar char="●"/>
              <a:defRPr/>
            </a:lvl7pPr>
            <a:lvl8pPr indent="-69850" lvl="7" marL="0" marR="0" rtl="0" algn="l">
              <a:spcBef>
                <a:spcPts val="0"/>
              </a:spcBef>
              <a:spcAft>
                <a:spcPts val="0"/>
              </a:spcAft>
              <a:buSzPts val="1100"/>
              <a:buChar char="○"/>
              <a:defRPr/>
            </a:lvl8pPr>
            <a:lvl9pPr indent="-69850" lvl="8" marL="0" marR="0" rtl="0" algn="l">
              <a:spcBef>
                <a:spcPts val="0"/>
              </a:spcBef>
              <a:spcAft>
                <a:spcPts val="0"/>
              </a:spcAft>
              <a:buSzPts val="1100"/>
              <a:buChar char="■"/>
              <a:defRPr/>
            </a:lvl9pPr>
          </a:lstStyle>
          <a:p/>
        </p:txBody>
      </p:sp>
      <p:sp>
        <p:nvSpPr>
          <p:cNvPr id="138" name="Google Shape;138;p23"/>
          <p:cNvSpPr txBox="1"/>
          <p:nvPr>
            <p:ph idx="1" type="body"/>
          </p:nvPr>
        </p:nvSpPr>
        <p:spPr>
          <a:xfrm>
            <a:off x="372509" y="1067888"/>
            <a:ext cx="39936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00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139" name="Google Shape;139;p23"/>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talic Body">
  <p:cSld name="Title Only_1_2_2">
    <p:spTree>
      <p:nvGrpSpPr>
        <p:cNvPr id="140" name="Shape 140"/>
        <p:cNvGrpSpPr/>
        <p:nvPr/>
      </p:nvGrpSpPr>
      <p:grpSpPr>
        <a:xfrm>
          <a:off x="0" y="0"/>
          <a:ext cx="0" cy="0"/>
          <a:chOff x="0" y="0"/>
          <a:chExt cx="0" cy="0"/>
        </a:xfrm>
      </p:grpSpPr>
      <p:sp>
        <p:nvSpPr>
          <p:cNvPr id="141" name="Google Shape;141;p24"/>
          <p:cNvSpPr/>
          <p:nvPr/>
        </p:nvSpPr>
        <p:spPr>
          <a:xfrm>
            <a:off x="7735224" y="4891897"/>
            <a:ext cx="206100" cy="276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42" name="Google Shape;142;p24"/>
          <p:cNvSpPr/>
          <p:nvPr/>
        </p:nvSpPr>
        <p:spPr>
          <a:xfrm>
            <a:off x="8351255" y="4891897"/>
            <a:ext cx="204900" cy="27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43" name="Google Shape;143;p24"/>
          <p:cNvSpPr/>
          <p:nvPr/>
        </p:nvSpPr>
        <p:spPr>
          <a:xfrm>
            <a:off x="8556286" y="4891897"/>
            <a:ext cx="206100" cy="276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44" name="Google Shape;144;p24"/>
          <p:cNvSpPr/>
          <p:nvPr/>
        </p:nvSpPr>
        <p:spPr>
          <a:xfrm>
            <a:off x="7941345" y="4891897"/>
            <a:ext cx="206100" cy="276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45" name="Google Shape;145;p24"/>
          <p:cNvSpPr/>
          <p:nvPr/>
        </p:nvSpPr>
        <p:spPr>
          <a:xfrm>
            <a:off x="8147466" y="4891897"/>
            <a:ext cx="204600" cy="276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46" name="Google Shape;146;p24"/>
          <p:cNvSpPr txBox="1"/>
          <p:nvPr>
            <p:ph type="title"/>
          </p:nvPr>
        </p:nvSpPr>
        <p:spPr>
          <a:xfrm>
            <a:off x="363018" y="630056"/>
            <a:ext cx="4262100" cy="3768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2100"/>
              <a:buFont typeface="Open Sans"/>
              <a:buNone/>
              <a:defRPr b="0" i="0" u="none" cap="none" strike="noStrike">
                <a:latin typeface="Open Sans"/>
                <a:ea typeface="Open Sans"/>
                <a:cs typeface="Open Sans"/>
                <a:sym typeface="Open Sans"/>
              </a:defRPr>
            </a:lvl1pPr>
            <a:lvl2pPr indent="-69850" lvl="1" marL="0" marR="0" rtl="0" algn="l">
              <a:spcBef>
                <a:spcPts val="0"/>
              </a:spcBef>
              <a:spcAft>
                <a:spcPts val="0"/>
              </a:spcAft>
              <a:buSzPts val="1100"/>
              <a:buChar char="○"/>
              <a:defRPr/>
            </a:lvl2pPr>
            <a:lvl3pPr indent="-69850" lvl="2" marL="0" marR="0" rtl="0" algn="l">
              <a:spcBef>
                <a:spcPts val="0"/>
              </a:spcBef>
              <a:spcAft>
                <a:spcPts val="0"/>
              </a:spcAft>
              <a:buSzPts val="1100"/>
              <a:buChar char="■"/>
              <a:defRPr/>
            </a:lvl3pPr>
            <a:lvl4pPr indent="-69850" lvl="3" marL="0" marR="0" rtl="0" algn="l">
              <a:spcBef>
                <a:spcPts val="0"/>
              </a:spcBef>
              <a:spcAft>
                <a:spcPts val="0"/>
              </a:spcAft>
              <a:buSzPts val="1100"/>
              <a:buChar char="●"/>
              <a:defRPr/>
            </a:lvl4pPr>
            <a:lvl5pPr indent="-69850" lvl="4" marL="0" marR="0" rtl="0" algn="l">
              <a:spcBef>
                <a:spcPts val="0"/>
              </a:spcBef>
              <a:spcAft>
                <a:spcPts val="0"/>
              </a:spcAft>
              <a:buSzPts val="1100"/>
              <a:buChar char="○"/>
              <a:defRPr/>
            </a:lvl5pPr>
            <a:lvl6pPr indent="-69850" lvl="5" marL="0" marR="0" rtl="0" algn="l">
              <a:spcBef>
                <a:spcPts val="0"/>
              </a:spcBef>
              <a:spcAft>
                <a:spcPts val="0"/>
              </a:spcAft>
              <a:buSzPts val="1100"/>
              <a:buChar char="■"/>
              <a:defRPr/>
            </a:lvl6pPr>
            <a:lvl7pPr indent="-69850" lvl="6" marL="0" marR="0" rtl="0" algn="l">
              <a:spcBef>
                <a:spcPts val="0"/>
              </a:spcBef>
              <a:spcAft>
                <a:spcPts val="0"/>
              </a:spcAft>
              <a:buSzPts val="1100"/>
              <a:buChar char="●"/>
              <a:defRPr/>
            </a:lvl7pPr>
            <a:lvl8pPr indent="-69850" lvl="7" marL="0" marR="0" rtl="0" algn="l">
              <a:spcBef>
                <a:spcPts val="0"/>
              </a:spcBef>
              <a:spcAft>
                <a:spcPts val="0"/>
              </a:spcAft>
              <a:buSzPts val="1100"/>
              <a:buChar char="○"/>
              <a:defRPr/>
            </a:lvl8pPr>
            <a:lvl9pPr indent="-69850" lvl="8" marL="0" marR="0" rtl="0" algn="l">
              <a:spcBef>
                <a:spcPts val="0"/>
              </a:spcBef>
              <a:spcAft>
                <a:spcPts val="0"/>
              </a:spcAft>
              <a:buSzPts val="1100"/>
              <a:buChar char="■"/>
              <a:defRPr/>
            </a:lvl9pPr>
          </a:lstStyle>
          <a:p/>
        </p:txBody>
      </p:sp>
      <p:sp>
        <p:nvSpPr>
          <p:cNvPr id="147" name="Google Shape;147;p24"/>
          <p:cNvSpPr txBox="1"/>
          <p:nvPr>
            <p:ph idx="1" type="body"/>
          </p:nvPr>
        </p:nvSpPr>
        <p:spPr>
          <a:xfrm>
            <a:off x="372509" y="1067888"/>
            <a:ext cx="3993600" cy="3394500"/>
          </a:xfrm>
          <a:prstGeom prst="rect">
            <a:avLst/>
          </a:prstGeom>
          <a:noFill/>
          <a:ln>
            <a:noFill/>
          </a:ln>
        </p:spPr>
        <p:txBody>
          <a:bodyPr anchorCtr="0" anchor="t" bIns="68575" lIns="68575" spcFirstLastPara="1" rIns="68575" wrap="square" tIns="68575">
            <a:noAutofit/>
          </a:bodyPr>
          <a:lstStyle>
            <a:lvl1pPr indent="-342900" lvl="0" marL="4572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1pPr>
            <a:lvl2pPr indent="-342900" lvl="1" marL="9144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2pPr>
            <a:lvl3pPr indent="-342900" lvl="2" marL="13716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3pPr>
            <a:lvl4pPr indent="-342900" lvl="3" marL="18288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4pPr>
            <a:lvl5pPr indent="-342900" lvl="4" marL="22860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5pPr>
            <a:lvl6pPr indent="-342900" lvl="5" marL="27432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6pPr>
            <a:lvl7pPr indent="-342900" lvl="6" marL="32004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7pPr>
            <a:lvl8pPr indent="-342900" lvl="7" marL="36576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8pPr>
            <a:lvl9pPr indent="-342900" lvl="8" marL="41148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9pPr>
          </a:lstStyle>
          <a:p/>
        </p:txBody>
      </p:sp>
      <p:sp>
        <p:nvSpPr>
          <p:cNvPr id="148" name="Google Shape;148;p24"/>
          <p:cNvSpPr/>
          <p:nvPr/>
        </p:nvSpPr>
        <p:spPr>
          <a:xfrm>
            <a:off x="4692791" y="-11533"/>
            <a:ext cx="4451100" cy="5170500"/>
          </a:xfrm>
          <a:prstGeom prst="rect">
            <a:avLst/>
          </a:prstGeom>
          <a:solidFill>
            <a:srgbClr val="8080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149" name="Google Shape;149;p24"/>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Italic Body">
  <p:cSld name="Title Only_1_2_2_1">
    <p:spTree>
      <p:nvGrpSpPr>
        <p:cNvPr id="150" name="Shape 150"/>
        <p:cNvGrpSpPr/>
        <p:nvPr/>
      </p:nvGrpSpPr>
      <p:grpSpPr>
        <a:xfrm>
          <a:off x="0" y="0"/>
          <a:ext cx="0" cy="0"/>
          <a:chOff x="0" y="0"/>
          <a:chExt cx="0" cy="0"/>
        </a:xfrm>
      </p:grpSpPr>
      <p:sp>
        <p:nvSpPr>
          <p:cNvPr id="151" name="Google Shape;151;p25"/>
          <p:cNvSpPr txBox="1"/>
          <p:nvPr>
            <p:ph idx="1" type="body"/>
          </p:nvPr>
        </p:nvSpPr>
        <p:spPr>
          <a:xfrm>
            <a:off x="2275277" y="1253438"/>
            <a:ext cx="4593300" cy="3394500"/>
          </a:xfrm>
          <a:prstGeom prst="rect">
            <a:avLst/>
          </a:prstGeom>
          <a:noFill/>
          <a:ln>
            <a:noFill/>
          </a:ln>
        </p:spPr>
        <p:txBody>
          <a:bodyPr anchorCtr="0" anchor="t" bIns="68575" lIns="68575" spcFirstLastPara="1" rIns="68575" wrap="square" tIns="68575">
            <a:noAutofit/>
          </a:bodyPr>
          <a:lstStyle>
            <a:lvl1pPr indent="-342900" lvl="0" marL="4572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1pPr>
            <a:lvl2pPr indent="-342900" lvl="1" marL="9144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2pPr>
            <a:lvl3pPr indent="-342900" lvl="2" marL="13716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3pPr>
            <a:lvl4pPr indent="-342900" lvl="3" marL="18288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4pPr>
            <a:lvl5pPr indent="-342900" lvl="4" marL="22860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5pPr>
            <a:lvl6pPr indent="-342900" lvl="5" marL="27432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6pPr>
            <a:lvl7pPr indent="-342900" lvl="6" marL="32004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7pPr>
            <a:lvl8pPr indent="-342900" lvl="7" marL="36576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8pPr>
            <a:lvl9pPr indent="-342900" lvl="8" marL="4114800" marR="0" rtl="0">
              <a:lnSpc>
                <a:spcPct val="115000"/>
              </a:lnSpc>
              <a:spcBef>
                <a:spcPts val="0"/>
              </a:spcBef>
              <a:spcAft>
                <a:spcPts val="0"/>
              </a:spcAft>
              <a:buClr>
                <a:srgbClr val="666666"/>
              </a:buClr>
              <a:buSzPts val="1800"/>
              <a:buFont typeface="Open Sans"/>
              <a:buChar char="•"/>
              <a:defRPr b="0" i="1" sz="1800" u="none" cap="none" strike="noStrike">
                <a:solidFill>
                  <a:srgbClr val="666666"/>
                </a:solidFill>
                <a:latin typeface="Open Sans"/>
                <a:ea typeface="Open Sans"/>
                <a:cs typeface="Open Sans"/>
                <a:sym typeface="Open Sans"/>
              </a:defRPr>
            </a:lvl9pPr>
          </a:lstStyle>
          <a:p/>
        </p:txBody>
      </p:sp>
      <p:sp>
        <p:nvSpPr>
          <p:cNvPr id="152" name="Google Shape;152;p25"/>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Quote">
  <p:cSld name="Title Only_1_2_1">
    <p:spTree>
      <p:nvGrpSpPr>
        <p:cNvPr id="153" name="Shape 153"/>
        <p:cNvGrpSpPr/>
        <p:nvPr/>
      </p:nvGrpSpPr>
      <p:grpSpPr>
        <a:xfrm>
          <a:off x="0" y="0"/>
          <a:ext cx="0" cy="0"/>
          <a:chOff x="0" y="0"/>
          <a:chExt cx="0" cy="0"/>
        </a:xfrm>
      </p:grpSpPr>
      <p:sp>
        <p:nvSpPr>
          <p:cNvPr id="154" name="Google Shape;154;p26"/>
          <p:cNvSpPr/>
          <p:nvPr/>
        </p:nvSpPr>
        <p:spPr>
          <a:xfrm>
            <a:off x="7735224" y="4891897"/>
            <a:ext cx="206100" cy="276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55" name="Google Shape;155;p26"/>
          <p:cNvSpPr/>
          <p:nvPr/>
        </p:nvSpPr>
        <p:spPr>
          <a:xfrm>
            <a:off x="8351255" y="4891897"/>
            <a:ext cx="204900" cy="27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56" name="Google Shape;156;p26"/>
          <p:cNvSpPr/>
          <p:nvPr/>
        </p:nvSpPr>
        <p:spPr>
          <a:xfrm>
            <a:off x="8556286" y="4891897"/>
            <a:ext cx="206100" cy="276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57" name="Google Shape;157;p26"/>
          <p:cNvSpPr/>
          <p:nvPr/>
        </p:nvSpPr>
        <p:spPr>
          <a:xfrm>
            <a:off x="7941345" y="4891897"/>
            <a:ext cx="206100" cy="276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58" name="Google Shape;158;p26"/>
          <p:cNvSpPr/>
          <p:nvPr/>
        </p:nvSpPr>
        <p:spPr>
          <a:xfrm>
            <a:off x="8147466" y="4891897"/>
            <a:ext cx="204600" cy="276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59" name="Google Shape;159;p26"/>
          <p:cNvSpPr txBox="1"/>
          <p:nvPr>
            <p:ph idx="1" type="body"/>
          </p:nvPr>
        </p:nvSpPr>
        <p:spPr>
          <a:xfrm>
            <a:off x="342248" y="1976081"/>
            <a:ext cx="3986700" cy="1067100"/>
          </a:xfrm>
          <a:prstGeom prst="rect">
            <a:avLst/>
          </a:prstGeom>
          <a:noFill/>
          <a:ln>
            <a:noFill/>
          </a:ln>
        </p:spPr>
        <p:txBody>
          <a:bodyPr anchorCtr="0" anchor="t" bIns="68575" lIns="68575" spcFirstLastPara="1" rIns="68575" wrap="square" tIns="68575">
            <a:noAutofit/>
          </a:bodyPr>
          <a:lstStyle>
            <a:lvl1pPr indent="-336550" lvl="0" marL="457200" marR="0" rtl="0">
              <a:spcBef>
                <a:spcPts val="0"/>
              </a:spcBef>
              <a:spcAft>
                <a:spcPts val="0"/>
              </a:spcAft>
              <a:buSzPts val="1700"/>
              <a:buFont typeface="Open Sans"/>
              <a:buChar char="•"/>
              <a:defRPr b="0" sz="1700" u="none" cap="none" strike="noStrike">
                <a:latin typeface="Open Sans"/>
                <a:ea typeface="Open Sans"/>
                <a:cs typeface="Open Sans"/>
                <a:sym typeface="Open Sans"/>
              </a:defRPr>
            </a:lvl1pPr>
            <a:lvl2pPr indent="-336550" lvl="1" marL="9144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2pPr>
            <a:lvl3pPr indent="-336550" lvl="2" marL="13716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3pPr>
            <a:lvl4pPr indent="-336550" lvl="3" marL="18288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4pPr>
            <a:lvl5pPr indent="-336550" lvl="4" marL="22860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5pPr>
            <a:lvl6pPr indent="-336550" lvl="5" marL="27432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6pPr>
            <a:lvl7pPr indent="-336550" lvl="6" marL="32004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7pPr>
            <a:lvl8pPr indent="-336550" lvl="7" marL="36576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8pPr>
            <a:lvl9pPr indent="-336550" lvl="8" marL="4114800" marR="0" rtl="0">
              <a:lnSpc>
                <a:spcPct val="115000"/>
              </a:lnSpc>
              <a:spcBef>
                <a:spcPts val="0"/>
              </a:spcBef>
              <a:spcAft>
                <a:spcPts val="0"/>
              </a:spcAft>
              <a:buSzPts val="1700"/>
              <a:buFont typeface="Open Sans"/>
              <a:buChar char="•"/>
              <a:defRPr b="0" sz="1700" u="none" cap="none" strike="noStrike">
                <a:latin typeface="Open Sans"/>
                <a:ea typeface="Open Sans"/>
                <a:cs typeface="Open Sans"/>
                <a:sym typeface="Open Sans"/>
              </a:defRPr>
            </a:lvl9pPr>
          </a:lstStyle>
          <a:p/>
        </p:txBody>
      </p:sp>
      <p:sp>
        <p:nvSpPr>
          <p:cNvPr id="160" name="Google Shape;160;p26"/>
          <p:cNvSpPr/>
          <p:nvPr/>
        </p:nvSpPr>
        <p:spPr>
          <a:xfrm>
            <a:off x="4692791" y="-11533"/>
            <a:ext cx="4451100" cy="5170500"/>
          </a:xfrm>
          <a:prstGeom prst="rect">
            <a:avLst/>
          </a:prstGeom>
          <a:solidFill>
            <a:srgbClr val="8080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161" name="Google Shape;161;p26"/>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Quote">
  <p:cSld name="Title Only_1_2_1_1">
    <p:spTree>
      <p:nvGrpSpPr>
        <p:cNvPr id="162" name="Shape 162"/>
        <p:cNvGrpSpPr/>
        <p:nvPr/>
      </p:nvGrpSpPr>
      <p:grpSpPr>
        <a:xfrm>
          <a:off x="0" y="0"/>
          <a:ext cx="0" cy="0"/>
          <a:chOff x="0" y="0"/>
          <a:chExt cx="0" cy="0"/>
        </a:xfrm>
      </p:grpSpPr>
      <p:sp>
        <p:nvSpPr>
          <p:cNvPr id="163" name="Google Shape;163;p27"/>
          <p:cNvSpPr txBox="1"/>
          <p:nvPr>
            <p:ph idx="1" type="body"/>
          </p:nvPr>
        </p:nvSpPr>
        <p:spPr>
          <a:xfrm>
            <a:off x="2153518" y="1926806"/>
            <a:ext cx="4836900" cy="1067100"/>
          </a:xfrm>
          <a:prstGeom prst="rect">
            <a:avLst/>
          </a:prstGeom>
          <a:noFill/>
          <a:ln>
            <a:noFill/>
          </a:ln>
        </p:spPr>
        <p:txBody>
          <a:bodyPr anchorCtr="0" anchor="t" bIns="68575" lIns="68575" spcFirstLastPara="1" rIns="68575" wrap="square" tIns="68575">
            <a:noAutofit/>
          </a:bodyPr>
          <a:lstStyle>
            <a:lvl1pPr indent="-336550" lvl="0" marL="4572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1pPr>
            <a:lvl2pPr indent="-336550" lvl="1" marL="9144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2pPr>
            <a:lvl3pPr indent="-336550" lvl="2" marL="13716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3pPr>
            <a:lvl4pPr indent="-336550" lvl="3" marL="18288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4pPr>
            <a:lvl5pPr indent="-336550" lvl="4" marL="22860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5pPr>
            <a:lvl6pPr indent="-336550" lvl="5" marL="27432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6pPr>
            <a:lvl7pPr indent="-336550" lvl="6" marL="32004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7pPr>
            <a:lvl8pPr indent="-336550" lvl="7" marL="36576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8pPr>
            <a:lvl9pPr indent="-336550" lvl="8" marL="41148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9pPr>
          </a:lstStyle>
          <a:p/>
        </p:txBody>
      </p:sp>
      <p:sp>
        <p:nvSpPr>
          <p:cNvPr id="164" name="Google Shape;164;p27"/>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s">
  <p:cSld name="Title Only_1_2_1_1_1">
    <p:spTree>
      <p:nvGrpSpPr>
        <p:cNvPr id="165" name="Shape 165"/>
        <p:cNvGrpSpPr/>
        <p:nvPr/>
      </p:nvGrpSpPr>
      <p:grpSpPr>
        <a:xfrm>
          <a:off x="0" y="0"/>
          <a:ext cx="0" cy="0"/>
          <a:chOff x="0" y="0"/>
          <a:chExt cx="0" cy="0"/>
        </a:xfrm>
      </p:grpSpPr>
      <p:sp>
        <p:nvSpPr>
          <p:cNvPr id="166" name="Google Shape;166;p28"/>
          <p:cNvSpPr txBox="1"/>
          <p:nvPr>
            <p:ph idx="1" type="body"/>
          </p:nvPr>
        </p:nvSpPr>
        <p:spPr>
          <a:xfrm>
            <a:off x="251128" y="2181825"/>
            <a:ext cx="19326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167" name="Google Shape;167;p28"/>
          <p:cNvSpPr txBox="1"/>
          <p:nvPr>
            <p:ph type="title"/>
          </p:nvPr>
        </p:nvSpPr>
        <p:spPr>
          <a:xfrm>
            <a:off x="297267"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68" name="Google Shape;168;p28"/>
          <p:cNvSpPr txBox="1"/>
          <p:nvPr>
            <p:ph idx="2" type="body"/>
          </p:nvPr>
        </p:nvSpPr>
        <p:spPr>
          <a:xfrm>
            <a:off x="2456908"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169" name="Google Shape;169;p28"/>
          <p:cNvSpPr txBox="1"/>
          <p:nvPr>
            <p:ph idx="3" type="body"/>
          </p:nvPr>
        </p:nvSpPr>
        <p:spPr>
          <a:xfrm>
            <a:off x="4693296"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170" name="Google Shape;170;p28"/>
          <p:cNvSpPr txBox="1"/>
          <p:nvPr>
            <p:ph idx="4" type="body"/>
          </p:nvPr>
        </p:nvSpPr>
        <p:spPr>
          <a:xfrm>
            <a:off x="6929684"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171" name="Google Shape;171;p28"/>
          <p:cNvSpPr txBox="1"/>
          <p:nvPr>
            <p:ph idx="5" type="title"/>
          </p:nvPr>
        </p:nvSpPr>
        <p:spPr>
          <a:xfrm>
            <a:off x="297267"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CCCCCC"/>
              </a:buClr>
              <a:buSzPts val="1800"/>
              <a:buFont typeface="Open Sans"/>
              <a:buNone/>
              <a:defRPr b="0" i="0" sz="1800" u="none" cap="none" strike="noStrike">
                <a:solidFill>
                  <a:srgbClr val="CCCCCC"/>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a:solidFill>
                  <a:srgbClr val="CCCCCC"/>
                </a:solidFill>
              </a:defRPr>
            </a:lvl2pPr>
            <a:lvl3pPr indent="-69850" lvl="2" marL="0" marR="0" rtl="0" algn="l">
              <a:spcBef>
                <a:spcPts val="0"/>
              </a:spcBef>
              <a:spcAft>
                <a:spcPts val="0"/>
              </a:spcAft>
              <a:buClr>
                <a:srgbClr val="CCCCCC"/>
              </a:buClr>
              <a:buSzPts val="1100"/>
              <a:buChar char="■"/>
              <a:defRPr>
                <a:solidFill>
                  <a:srgbClr val="CCCCCC"/>
                </a:solidFill>
              </a:defRPr>
            </a:lvl3pPr>
            <a:lvl4pPr indent="-69850" lvl="3" marL="0" marR="0" rtl="0" algn="l">
              <a:spcBef>
                <a:spcPts val="0"/>
              </a:spcBef>
              <a:spcAft>
                <a:spcPts val="0"/>
              </a:spcAft>
              <a:buClr>
                <a:srgbClr val="CCCCCC"/>
              </a:buClr>
              <a:buSzPts val="1100"/>
              <a:buChar char="●"/>
              <a:defRPr>
                <a:solidFill>
                  <a:srgbClr val="CCCCCC"/>
                </a:solidFill>
              </a:defRPr>
            </a:lvl4pPr>
            <a:lvl5pPr indent="-69850" lvl="4" marL="0" marR="0" rtl="0" algn="l">
              <a:spcBef>
                <a:spcPts val="0"/>
              </a:spcBef>
              <a:spcAft>
                <a:spcPts val="0"/>
              </a:spcAft>
              <a:buClr>
                <a:srgbClr val="CCCCCC"/>
              </a:buClr>
              <a:buSzPts val="1100"/>
              <a:buChar char="○"/>
              <a:defRPr>
                <a:solidFill>
                  <a:srgbClr val="CCCCCC"/>
                </a:solidFill>
              </a:defRPr>
            </a:lvl5pPr>
            <a:lvl6pPr indent="-69850" lvl="5" marL="0" marR="0" rtl="0" algn="l">
              <a:spcBef>
                <a:spcPts val="0"/>
              </a:spcBef>
              <a:spcAft>
                <a:spcPts val="0"/>
              </a:spcAft>
              <a:buClr>
                <a:srgbClr val="CCCCCC"/>
              </a:buClr>
              <a:buSzPts val="1100"/>
              <a:buChar char="■"/>
              <a:defRPr>
                <a:solidFill>
                  <a:srgbClr val="CCCCCC"/>
                </a:solidFill>
              </a:defRPr>
            </a:lvl6pPr>
            <a:lvl7pPr indent="-69850" lvl="6" marL="0" marR="0" rtl="0" algn="l">
              <a:spcBef>
                <a:spcPts val="0"/>
              </a:spcBef>
              <a:spcAft>
                <a:spcPts val="0"/>
              </a:spcAft>
              <a:buClr>
                <a:srgbClr val="CCCCCC"/>
              </a:buClr>
              <a:buSzPts val="1100"/>
              <a:buChar char="●"/>
              <a:defRPr>
                <a:solidFill>
                  <a:srgbClr val="CCCCCC"/>
                </a:solidFill>
              </a:defRPr>
            </a:lvl7pPr>
            <a:lvl8pPr indent="-69850" lvl="7" marL="0" marR="0" rtl="0" algn="l">
              <a:spcBef>
                <a:spcPts val="0"/>
              </a:spcBef>
              <a:spcAft>
                <a:spcPts val="0"/>
              </a:spcAft>
              <a:buClr>
                <a:srgbClr val="CCCCCC"/>
              </a:buClr>
              <a:buSzPts val="1100"/>
              <a:buChar char="○"/>
              <a:defRPr>
                <a:solidFill>
                  <a:srgbClr val="CCCCCC"/>
                </a:solidFill>
              </a:defRPr>
            </a:lvl8pPr>
            <a:lvl9pPr indent="-69850" lvl="8" marL="0" marR="0" rtl="0" algn="l">
              <a:spcBef>
                <a:spcPts val="0"/>
              </a:spcBef>
              <a:spcAft>
                <a:spcPts val="0"/>
              </a:spcAft>
              <a:buClr>
                <a:srgbClr val="CCCCCC"/>
              </a:buClr>
              <a:buSzPts val="1100"/>
              <a:buChar char="■"/>
              <a:defRPr>
                <a:solidFill>
                  <a:srgbClr val="CCCCCC"/>
                </a:solidFill>
              </a:defRPr>
            </a:lvl9pPr>
          </a:lstStyle>
          <a:p/>
        </p:txBody>
      </p:sp>
      <p:sp>
        <p:nvSpPr>
          <p:cNvPr id="172" name="Google Shape;172;p28"/>
          <p:cNvSpPr txBox="1"/>
          <p:nvPr>
            <p:ph idx="6" type="title"/>
          </p:nvPr>
        </p:nvSpPr>
        <p:spPr>
          <a:xfrm>
            <a:off x="2528553"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73" name="Google Shape;173;p28"/>
          <p:cNvSpPr txBox="1"/>
          <p:nvPr>
            <p:ph idx="7" type="title"/>
          </p:nvPr>
        </p:nvSpPr>
        <p:spPr>
          <a:xfrm>
            <a:off x="2528553"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CCCCCC"/>
              </a:buClr>
              <a:buSzPts val="1800"/>
              <a:buFont typeface="Open Sans"/>
              <a:buNone/>
              <a:defRPr b="0" i="0" sz="1800" u="none" cap="none" strike="noStrike">
                <a:solidFill>
                  <a:srgbClr val="CCCCCC"/>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a:solidFill>
                  <a:srgbClr val="CCCCCC"/>
                </a:solidFill>
              </a:defRPr>
            </a:lvl2pPr>
            <a:lvl3pPr indent="-69850" lvl="2" marL="0" marR="0" rtl="0" algn="l">
              <a:spcBef>
                <a:spcPts val="0"/>
              </a:spcBef>
              <a:spcAft>
                <a:spcPts val="0"/>
              </a:spcAft>
              <a:buClr>
                <a:srgbClr val="CCCCCC"/>
              </a:buClr>
              <a:buSzPts val="1100"/>
              <a:buChar char="■"/>
              <a:defRPr>
                <a:solidFill>
                  <a:srgbClr val="CCCCCC"/>
                </a:solidFill>
              </a:defRPr>
            </a:lvl3pPr>
            <a:lvl4pPr indent="-69850" lvl="3" marL="0" marR="0" rtl="0" algn="l">
              <a:spcBef>
                <a:spcPts val="0"/>
              </a:spcBef>
              <a:spcAft>
                <a:spcPts val="0"/>
              </a:spcAft>
              <a:buClr>
                <a:srgbClr val="CCCCCC"/>
              </a:buClr>
              <a:buSzPts val="1100"/>
              <a:buChar char="●"/>
              <a:defRPr>
                <a:solidFill>
                  <a:srgbClr val="CCCCCC"/>
                </a:solidFill>
              </a:defRPr>
            </a:lvl4pPr>
            <a:lvl5pPr indent="-69850" lvl="4" marL="0" marR="0" rtl="0" algn="l">
              <a:spcBef>
                <a:spcPts val="0"/>
              </a:spcBef>
              <a:spcAft>
                <a:spcPts val="0"/>
              </a:spcAft>
              <a:buClr>
                <a:srgbClr val="CCCCCC"/>
              </a:buClr>
              <a:buSzPts val="1100"/>
              <a:buChar char="○"/>
              <a:defRPr>
                <a:solidFill>
                  <a:srgbClr val="CCCCCC"/>
                </a:solidFill>
              </a:defRPr>
            </a:lvl5pPr>
            <a:lvl6pPr indent="-69850" lvl="5" marL="0" marR="0" rtl="0" algn="l">
              <a:spcBef>
                <a:spcPts val="0"/>
              </a:spcBef>
              <a:spcAft>
                <a:spcPts val="0"/>
              </a:spcAft>
              <a:buClr>
                <a:srgbClr val="CCCCCC"/>
              </a:buClr>
              <a:buSzPts val="1100"/>
              <a:buChar char="■"/>
              <a:defRPr>
                <a:solidFill>
                  <a:srgbClr val="CCCCCC"/>
                </a:solidFill>
              </a:defRPr>
            </a:lvl6pPr>
            <a:lvl7pPr indent="-69850" lvl="6" marL="0" marR="0" rtl="0" algn="l">
              <a:spcBef>
                <a:spcPts val="0"/>
              </a:spcBef>
              <a:spcAft>
                <a:spcPts val="0"/>
              </a:spcAft>
              <a:buClr>
                <a:srgbClr val="CCCCCC"/>
              </a:buClr>
              <a:buSzPts val="1100"/>
              <a:buChar char="●"/>
              <a:defRPr>
                <a:solidFill>
                  <a:srgbClr val="CCCCCC"/>
                </a:solidFill>
              </a:defRPr>
            </a:lvl7pPr>
            <a:lvl8pPr indent="-69850" lvl="7" marL="0" marR="0" rtl="0" algn="l">
              <a:spcBef>
                <a:spcPts val="0"/>
              </a:spcBef>
              <a:spcAft>
                <a:spcPts val="0"/>
              </a:spcAft>
              <a:buClr>
                <a:srgbClr val="CCCCCC"/>
              </a:buClr>
              <a:buSzPts val="1100"/>
              <a:buChar char="○"/>
              <a:defRPr>
                <a:solidFill>
                  <a:srgbClr val="CCCCCC"/>
                </a:solidFill>
              </a:defRPr>
            </a:lvl8pPr>
            <a:lvl9pPr indent="-69850" lvl="8" marL="0" marR="0" rtl="0" algn="l">
              <a:spcBef>
                <a:spcPts val="0"/>
              </a:spcBef>
              <a:spcAft>
                <a:spcPts val="0"/>
              </a:spcAft>
              <a:buClr>
                <a:srgbClr val="CCCCCC"/>
              </a:buClr>
              <a:buSzPts val="1100"/>
              <a:buChar char="■"/>
              <a:defRPr>
                <a:solidFill>
                  <a:srgbClr val="CCCCCC"/>
                </a:solidFill>
              </a:defRPr>
            </a:lvl9pPr>
          </a:lstStyle>
          <a:p/>
        </p:txBody>
      </p:sp>
      <p:sp>
        <p:nvSpPr>
          <p:cNvPr id="174" name="Google Shape;174;p28"/>
          <p:cNvSpPr txBox="1"/>
          <p:nvPr>
            <p:ph idx="8" type="title"/>
          </p:nvPr>
        </p:nvSpPr>
        <p:spPr>
          <a:xfrm>
            <a:off x="4759839"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CCCCCC"/>
              </a:buClr>
              <a:buSzPts val="1800"/>
              <a:buFont typeface="Open Sans"/>
              <a:buNone/>
              <a:defRPr b="0" i="0" sz="1800" u="none" cap="none" strike="noStrike">
                <a:solidFill>
                  <a:srgbClr val="CCCCCC"/>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a:solidFill>
                  <a:srgbClr val="CCCCCC"/>
                </a:solidFill>
              </a:defRPr>
            </a:lvl2pPr>
            <a:lvl3pPr indent="-69850" lvl="2" marL="0" marR="0" rtl="0" algn="l">
              <a:spcBef>
                <a:spcPts val="0"/>
              </a:spcBef>
              <a:spcAft>
                <a:spcPts val="0"/>
              </a:spcAft>
              <a:buClr>
                <a:srgbClr val="CCCCCC"/>
              </a:buClr>
              <a:buSzPts val="1100"/>
              <a:buChar char="■"/>
              <a:defRPr>
                <a:solidFill>
                  <a:srgbClr val="CCCCCC"/>
                </a:solidFill>
              </a:defRPr>
            </a:lvl3pPr>
            <a:lvl4pPr indent="-69850" lvl="3" marL="0" marR="0" rtl="0" algn="l">
              <a:spcBef>
                <a:spcPts val="0"/>
              </a:spcBef>
              <a:spcAft>
                <a:spcPts val="0"/>
              </a:spcAft>
              <a:buClr>
                <a:srgbClr val="CCCCCC"/>
              </a:buClr>
              <a:buSzPts val="1100"/>
              <a:buChar char="●"/>
              <a:defRPr>
                <a:solidFill>
                  <a:srgbClr val="CCCCCC"/>
                </a:solidFill>
              </a:defRPr>
            </a:lvl4pPr>
            <a:lvl5pPr indent="-69850" lvl="4" marL="0" marR="0" rtl="0" algn="l">
              <a:spcBef>
                <a:spcPts val="0"/>
              </a:spcBef>
              <a:spcAft>
                <a:spcPts val="0"/>
              </a:spcAft>
              <a:buClr>
                <a:srgbClr val="CCCCCC"/>
              </a:buClr>
              <a:buSzPts val="1100"/>
              <a:buChar char="○"/>
              <a:defRPr>
                <a:solidFill>
                  <a:srgbClr val="CCCCCC"/>
                </a:solidFill>
              </a:defRPr>
            </a:lvl5pPr>
            <a:lvl6pPr indent="-69850" lvl="5" marL="0" marR="0" rtl="0" algn="l">
              <a:spcBef>
                <a:spcPts val="0"/>
              </a:spcBef>
              <a:spcAft>
                <a:spcPts val="0"/>
              </a:spcAft>
              <a:buClr>
                <a:srgbClr val="CCCCCC"/>
              </a:buClr>
              <a:buSzPts val="1100"/>
              <a:buChar char="■"/>
              <a:defRPr>
                <a:solidFill>
                  <a:srgbClr val="CCCCCC"/>
                </a:solidFill>
              </a:defRPr>
            </a:lvl6pPr>
            <a:lvl7pPr indent="-69850" lvl="6" marL="0" marR="0" rtl="0" algn="l">
              <a:spcBef>
                <a:spcPts val="0"/>
              </a:spcBef>
              <a:spcAft>
                <a:spcPts val="0"/>
              </a:spcAft>
              <a:buClr>
                <a:srgbClr val="CCCCCC"/>
              </a:buClr>
              <a:buSzPts val="1100"/>
              <a:buChar char="●"/>
              <a:defRPr>
                <a:solidFill>
                  <a:srgbClr val="CCCCCC"/>
                </a:solidFill>
              </a:defRPr>
            </a:lvl7pPr>
            <a:lvl8pPr indent="-69850" lvl="7" marL="0" marR="0" rtl="0" algn="l">
              <a:spcBef>
                <a:spcPts val="0"/>
              </a:spcBef>
              <a:spcAft>
                <a:spcPts val="0"/>
              </a:spcAft>
              <a:buClr>
                <a:srgbClr val="CCCCCC"/>
              </a:buClr>
              <a:buSzPts val="1100"/>
              <a:buChar char="○"/>
              <a:defRPr>
                <a:solidFill>
                  <a:srgbClr val="CCCCCC"/>
                </a:solidFill>
              </a:defRPr>
            </a:lvl8pPr>
            <a:lvl9pPr indent="-69850" lvl="8" marL="0" marR="0" rtl="0" algn="l">
              <a:spcBef>
                <a:spcPts val="0"/>
              </a:spcBef>
              <a:spcAft>
                <a:spcPts val="0"/>
              </a:spcAft>
              <a:buClr>
                <a:srgbClr val="CCCCCC"/>
              </a:buClr>
              <a:buSzPts val="1100"/>
              <a:buChar char="■"/>
              <a:defRPr>
                <a:solidFill>
                  <a:srgbClr val="CCCCCC"/>
                </a:solidFill>
              </a:defRPr>
            </a:lvl9pPr>
          </a:lstStyle>
          <a:p/>
        </p:txBody>
      </p:sp>
      <p:sp>
        <p:nvSpPr>
          <p:cNvPr id="175" name="Google Shape;175;p28"/>
          <p:cNvSpPr txBox="1"/>
          <p:nvPr>
            <p:ph idx="9" type="title"/>
          </p:nvPr>
        </p:nvSpPr>
        <p:spPr>
          <a:xfrm>
            <a:off x="6991124"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76" name="Google Shape;176;p28"/>
          <p:cNvSpPr txBox="1"/>
          <p:nvPr>
            <p:ph idx="13" type="title"/>
          </p:nvPr>
        </p:nvSpPr>
        <p:spPr>
          <a:xfrm>
            <a:off x="6991124"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rgbClr val="CCCCCC"/>
              </a:buClr>
              <a:buSzPts val="1800"/>
              <a:buFont typeface="Open Sans"/>
              <a:buNone/>
              <a:defRPr b="0" i="0" sz="1800" u="none" cap="none" strike="noStrike">
                <a:solidFill>
                  <a:srgbClr val="CCCCCC"/>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a:solidFill>
                  <a:srgbClr val="CCCCCC"/>
                </a:solidFill>
              </a:defRPr>
            </a:lvl2pPr>
            <a:lvl3pPr indent="-69850" lvl="2" marL="0" marR="0" rtl="0" algn="l">
              <a:spcBef>
                <a:spcPts val="0"/>
              </a:spcBef>
              <a:spcAft>
                <a:spcPts val="0"/>
              </a:spcAft>
              <a:buClr>
                <a:srgbClr val="CCCCCC"/>
              </a:buClr>
              <a:buSzPts val="1100"/>
              <a:buChar char="■"/>
              <a:defRPr>
                <a:solidFill>
                  <a:srgbClr val="CCCCCC"/>
                </a:solidFill>
              </a:defRPr>
            </a:lvl3pPr>
            <a:lvl4pPr indent="-69850" lvl="3" marL="0" marR="0" rtl="0" algn="l">
              <a:spcBef>
                <a:spcPts val="0"/>
              </a:spcBef>
              <a:spcAft>
                <a:spcPts val="0"/>
              </a:spcAft>
              <a:buClr>
                <a:srgbClr val="CCCCCC"/>
              </a:buClr>
              <a:buSzPts val="1100"/>
              <a:buChar char="●"/>
              <a:defRPr>
                <a:solidFill>
                  <a:srgbClr val="CCCCCC"/>
                </a:solidFill>
              </a:defRPr>
            </a:lvl4pPr>
            <a:lvl5pPr indent="-69850" lvl="4" marL="0" marR="0" rtl="0" algn="l">
              <a:spcBef>
                <a:spcPts val="0"/>
              </a:spcBef>
              <a:spcAft>
                <a:spcPts val="0"/>
              </a:spcAft>
              <a:buClr>
                <a:srgbClr val="CCCCCC"/>
              </a:buClr>
              <a:buSzPts val="1100"/>
              <a:buChar char="○"/>
              <a:defRPr>
                <a:solidFill>
                  <a:srgbClr val="CCCCCC"/>
                </a:solidFill>
              </a:defRPr>
            </a:lvl5pPr>
            <a:lvl6pPr indent="-69850" lvl="5" marL="0" marR="0" rtl="0" algn="l">
              <a:spcBef>
                <a:spcPts val="0"/>
              </a:spcBef>
              <a:spcAft>
                <a:spcPts val="0"/>
              </a:spcAft>
              <a:buClr>
                <a:srgbClr val="CCCCCC"/>
              </a:buClr>
              <a:buSzPts val="1100"/>
              <a:buChar char="■"/>
              <a:defRPr>
                <a:solidFill>
                  <a:srgbClr val="CCCCCC"/>
                </a:solidFill>
              </a:defRPr>
            </a:lvl6pPr>
            <a:lvl7pPr indent="-69850" lvl="6" marL="0" marR="0" rtl="0" algn="l">
              <a:spcBef>
                <a:spcPts val="0"/>
              </a:spcBef>
              <a:spcAft>
                <a:spcPts val="0"/>
              </a:spcAft>
              <a:buClr>
                <a:srgbClr val="CCCCCC"/>
              </a:buClr>
              <a:buSzPts val="1100"/>
              <a:buChar char="●"/>
              <a:defRPr>
                <a:solidFill>
                  <a:srgbClr val="CCCCCC"/>
                </a:solidFill>
              </a:defRPr>
            </a:lvl7pPr>
            <a:lvl8pPr indent="-69850" lvl="7" marL="0" marR="0" rtl="0" algn="l">
              <a:spcBef>
                <a:spcPts val="0"/>
              </a:spcBef>
              <a:spcAft>
                <a:spcPts val="0"/>
              </a:spcAft>
              <a:buClr>
                <a:srgbClr val="CCCCCC"/>
              </a:buClr>
              <a:buSzPts val="1100"/>
              <a:buChar char="○"/>
              <a:defRPr>
                <a:solidFill>
                  <a:srgbClr val="CCCCCC"/>
                </a:solidFill>
              </a:defRPr>
            </a:lvl8pPr>
            <a:lvl9pPr indent="-69850" lvl="8" marL="0" marR="0" rtl="0" algn="l">
              <a:spcBef>
                <a:spcPts val="0"/>
              </a:spcBef>
              <a:spcAft>
                <a:spcPts val="0"/>
              </a:spcAft>
              <a:buClr>
                <a:srgbClr val="CCCCCC"/>
              </a:buClr>
              <a:buSzPts val="1100"/>
              <a:buChar char="■"/>
              <a:defRPr>
                <a:solidFill>
                  <a:srgbClr val="CCCCCC"/>
                </a:solidFill>
              </a:defRPr>
            </a:lvl9pPr>
          </a:lstStyle>
          <a:p/>
        </p:txBody>
      </p:sp>
      <p:sp>
        <p:nvSpPr>
          <p:cNvPr id="177" name="Google Shape;177;p28"/>
          <p:cNvSpPr txBox="1"/>
          <p:nvPr>
            <p:ph idx="14" type="title"/>
          </p:nvPr>
        </p:nvSpPr>
        <p:spPr>
          <a:xfrm>
            <a:off x="4759839"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78" name="Google Shape;178;p28"/>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ullet Points">
  <p:cSld name="Title Only_1_2_1_1_1_1">
    <p:spTree>
      <p:nvGrpSpPr>
        <p:cNvPr id="179" name="Shape 179"/>
        <p:cNvGrpSpPr/>
        <p:nvPr/>
      </p:nvGrpSpPr>
      <p:grpSpPr>
        <a:xfrm>
          <a:off x="0" y="0"/>
          <a:ext cx="0" cy="0"/>
          <a:chOff x="0" y="0"/>
          <a:chExt cx="0" cy="0"/>
        </a:xfrm>
      </p:grpSpPr>
      <p:sp>
        <p:nvSpPr>
          <p:cNvPr id="180" name="Google Shape;180;p29"/>
          <p:cNvSpPr txBox="1"/>
          <p:nvPr>
            <p:ph idx="1" type="body"/>
          </p:nvPr>
        </p:nvSpPr>
        <p:spPr>
          <a:xfrm>
            <a:off x="251128" y="2581875"/>
            <a:ext cx="1932600" cy="19554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1" name="Google Shape;181;p29"/>
          <p:cNvSpPr txBox="1"/>
          <p:nvPr>
            <p:ph type="title"/>
          </p:nvPr>
        </p:nvSpPr>
        <p:spPr>
          <a:xfrm>
            <a:off x="297267" y="1997248"/>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82" name="Google Shape;182;p29"/>
          <p:cNvSpPr txBox="1"/>
          <p:nvPr>
            <p:ph idx="2" type="body"/>
          </p:nvPr>
        </p:nvSpPr>
        <p:spPr>
          <a:xfrm>
            <a:off x="2456908" y="2576879"/>
            <a:ext cx="1963200" cy="19554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3" name="Google Shape;183;p29"/>
          <p:cNvSpPr txBox="1"/>
          <p:nvPr>
            <p:ph idx="3" type="body"/>
          </p:nvPr>
        </p:nvSpPr>
        <p:spPr>
          <a:xfrm>
            <a:off x="4693296" y="2576879"/>
            <a:ext cx="1963200" cy="19554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4" name="Google Shape;184;p29"/>
          <p:cNvSpPr txBox="1"/>
          <p:nvPr>
            <p:ph idx="4" type="body"/>
          </p:nvPr>
        </p:nvSpPr>
        <p:spPr>
          <a:xfrm>
            <a:off x="6929684" y="2576879"/>
            <a:ext cx="1963200" cy="19554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5" name="Google Shape;185;p29"/>
          <p:cNvSpPr txBox="1"/>
          <p:nvPr>
            <p:ph idx="5" type="title"/>
          </p:nvPr>
        </p:nvSpPr>
        <p:spPr>
          <a:xfrm>
            <a:off x="2528553" y="1997248"/>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86" name="Google Shape;186;p29"/>
          <p:cNvSpPr txBox="1"/>
          <p:nvPr>
            <p:ph idx="6" type="title"/>
          </p:nvPr>
        </p:nvSpPr>
        <p:spPr>
          <a:xfrm>
            <a:off x="6991124" y="1997248"/>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87" name="Google Shape;187;p29"/>
          <p:cNvSpPr txBox="1"/>
          <p:nvPr>
            <p:ph idx="7" type="title"/>
          </p:nvPr>
        </p:nvSpPr>
        <p:spPr>
          <a:xfrm>
            <a:off x="4759839" y="1997248"/>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a:solidFill>
                  <a:srgbClr val="4D4D4D"/>
                </a:solidFill>
              </a:defRPr>
            </a:lvl2pPr>
            <a:lvl3pPr indent="-69850" lvl="2" marL="0" marR="0" rtl="0" algn="ctr">
              <a:spcBef>
                <a:spcPts val="0"/>
              </a:spcBef>
              <a:spcAft>
                <a:spcPts val="0"/>
              </a:spcAft>
              <a:buClr>
                <a:srgbClr val="4D4D4D"/>
              </a:buClr>
              <a:buSzPts val="1100"/>
              <a:buChar char="■"/>
              <a:defRPr>
                <a:solidFill>
                  <a:srgbClr val="4D4D4D"/>
                </a:solidFill>
              </a:defRPr>
            </a:lvl3pPr>
            <a:lvl4pPr indent="-69850" lvl="3" marL="0" marR="0" rtl="0" algn="ctr">
              <a:spcBef>
                <a:spcPts val="0"/>
              </a:spcBef>
              <a:spcAft>
                <a:spcPts val="0"/>
              </a:spcAft>
              <a:buClr>
                <a:srgbClr val="4D4D4D"/>
              </a:buClr>
              <a:buSzPts val="1100"/>
              <a:buChar char="●"/>
              <a:defRPr>
                <a:solidFill>
                  <a:srgbClr val="4D4D4D"/>
                </a:solidFill>
              </a:defRPr>
            </a:lvl4pPr>
            <a:lvl5pPr indent="-69850" lvl="4" marL="0" marR="0" rtl="0" algn="ctr">
              <a:spcBef>
                <a:spcPts val="0"/>
              </a:spcBef>
              <a:spcAft>
                <a:spcPts val="0"/>
              </a:spcAft>
              <a:buClr>
                <a:srgbClr val="4D4D4D"/>
              </a:buClr>
              <a:buSzPts val="1100"/>
              <a:buChar char="○"/>
              <a:defRPr>
                <a:solidFill>
                  <a:srgbClr val="4D4D4D"/>
                </a:solidFill>
              </a:defRPr>
            </a:lvl5pPr>
            <a:lvl6pPr indent="-69850" lvl="5" marL="0" marR="0" rtl="0" algn="ctr">
              <a:spcBef>
                <a:spcPts val="0"/>
              </a:spcBef>
              <a:spcAft>
                <a:spcPts val="0"/>
              </a:spcAft>
              <a:buClr>
                <a:srgbClr val="4D4D4D"/>
              </a:buClr>
              <a:buSzPts val="1100"/>
              <a:buChar char="■"/>
              <a:defRPr>
                <a:solidFill>
                  <a:srgbClr val="4D4D4D"/>
                </a:solidFill>
              </a:defRPr>
            </a:lvl6pPr>
            <a:lvl7pPr indent="-69850" lvl="6" marL="0" marR="0" rtl="0" algn="ctr">
              <a:spcBef>
                <a:spcPts val="0"/>
              </a:spcBef>
              <a:spcAft>
                <a:spcPts val="0"/>
              </a:spcAft>
              <a:buClr>
                <a:srgbClr val="4D4D4D"/>
              </a:buClr>
              <a:buSzPts val="1100"/>
              <a:buChar char="●"/>
              <a:defRPr>
                <a:solidFill>
                  <a:srgbClr val="4D4D4D"/>
                </a:solidFill>
              </a:defRPr>
            </a:lvl7pPr>
            <a:lvl8pPr indent="-69850" lvl="7" marL="0" marR="0" rtl="0" algn="ctr">
              <a:spcBef>
                <a:spcPts val="0"/>
              </a:spcBef>
              <a:spcAft>
                <a:spcPts val="0"/>
              </a:spcAft>
              <a:buClr>
                <a:srgbClr val="4D4D4D"/>
              </a:buClr>
              <a:buSzPts val="1100"/>
              <a:buChar char="○"/>
              <a:defRPr>
                <a:solidFill>
                  <a:srgbClr val="4D4D4D"/>
                </a:solidFill>
              </a:defRPr>
            </a:lvl8pPr>
            <a:lvl9pPr indent="-69850" lvl="8" marL="0" marR="0" rtl="0" algn="ctr">
              <a:spcBef>
                <a:spcPts val="0"/>
              </a:spcBef>
              <a:spcAft>
                <a:spcPts val="0"/>
              </a:spcAft>
              <a:buClr>
                <a:srgbClr val="4D4D4D"/>
              </a:buClr>
              <a:buSzPts val="1100"/>
              <a:buChar char="■"/>
              <a:defRPr>
                <a:solidFill>
                  <a:srgbClr val="4D4D4D"/>
                </a:solidFill>
              </a:defRPr>
            </a:lvl9pPr>
          </a:lstStyle>
          <a:p/>
        </p:txBody>
      </p:sp>
      <p:sp>
        <p:nvSpPr>
          <p:cNvPr id="188" name="Google Shape;188;p29"/>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mp; Bullet Points">
  <p:cSld name="Title Only_1_1_1">
    <p:spTree>
      <p:nvGrpSpPr>
        <p:cNvPr id="189" name="Shape 189"/>
        <p:cNvGrpSpPr/>
        <p:nvPr/>
      </p:nvGrpSpPr>
      <p:grpSpPr>
        <a:xfrm>
          <a:off x="0" y="0"/>
          <a:ext cx="0" cy="0"/>
          <a:chOff x="0" y="0"/>
          <a:chExt cx="0" cy="0"/>
        </a:xfrm>
      </p:grpSpPr>
      <p:sp>
        <p:nvSpPr>
          <p:cNvPr id="190" name="Google Shape;190;p30"/>
          <p:cNvSpPr txBox="1"/>
          <p:nvPr>
            <p:ph idx="1" type="body"/>
          </p:nvPr>
        </p:nvSpPr>
        <p:spPr>
          <a:xfrm>
            <a:off x="477199" y="900396"/>
            <a:ext cx="4935000" cy="10671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1pPr>
            <a:lvl2pPr indent="-298450" lvl="1" marL="914400" marR="0" rtl="0">
              <a:lnSpc>
                <a:spcPct val="115000"/>
              </a:lnSpc>
              <a:spcBef>
                <a:spcPts val="180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2pPr>
            <a:lvl3pPr indent="-298450" lvl="2" marL="1371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3pPr>
            <a:lvl4pPr indent="-298450" lvl="3" marL="1828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4pPr>
            <a:lvl5pPr indent="-298450" lvl="4" marL="22860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5pPr>
            <a:lvl6pPr indent="-298450" lvl="5" marL="2743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6pPr>
            <a:lvl7pPr indent="-298450" lvl="6" marL="3200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7pPr>
            <a:lvl8pPr indent="-298450" lvl="7" marL="3657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8pPr>
            <a:lvl9pPr indent="-298450" lvl="8" marL="4114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9pPr>
          </a:lstStyle>
          <a:p/>
        </p:txBody>
      </p:sp>
      <p:sp>
        <p:nvSpPr>
          <p:cNvPr id="191" name="Google Shape;191;p30"/>
          <p:cNvSpPr txBox="1"/>
          <p:nvPr>
            <p:ph idx="2" type="body"/>
          </p:nvPr>
        </p:nvSpPr>
        <p:spPr>
          <a:xfrm>
            <a:off x="477199" y="2495475"/>
            <a:ext cx="4935000" cy="10671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40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1pPr>
            <a:lvl2pPr indent="-298450" lvl="1" marL="914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2pPr>
            <a:lvl3pPr indent="-298450" lvl="2" marL="1371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3pPr>
            <a:lvl4pPr indent="-298450" lvl="3" marL="1828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4pPr>
            <a:lvl5pPr indent="-298450" lvl="4" marL="22860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5pPr>
            <a:lvl6pPr indent="-298450" lvl="5" marL="2743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6pPr>
            <a:lvl7pPr indent="-298450" lvl="6" marL="3200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7pPr>
            <a:lvl8pPr indent="-298450" lvl="7" marL="3657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8pPr>
            <a:lvl9pPr indent="-298450" lvl="8" marL="4114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9pPr>
          </a:lstStyle>
          <a:p/>
        </p:txBody>
      </p:sp>
      <p:sp>
        <p:nvSpPr>
          <p:cNvPr id="192" name="Google Shape;192;p30"/>
          <p:cNvSpPr/>
          <p:nvPr/>
        </p:nvSpPr>
        <p:spPr>
          <a:xfrm>
            <a:off x="5921386" y="-13500"/>
            <a:ext cx="3222600" cy="5170500"/>
          </a:xfrm>
          <a:prstGeom prst="rect">
            <a:avLst/>
          </a:prstGeom>
          <a:solidFill>
            <a:srgbClr val="8080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193" name="Google Shape;193;p30"/>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type="title">
  <p:cSld name="TITLE">
    <p:spTree>
      <p:nvGrpSpPr>
        <p:cNvPr id="194" name="Shape 194"/>
        <p:cNvGrpSpPr/>
        <p:nvPr/>
      </p:nvGrpSpPr>
      <p:grpSpPr>
        <a:xfrm>
          <a:off x="0" y="0"/>
          <a:ext cx="0" cy="0"/>
          <a:chOff x="0" y="0"/>
          <a:chExt cx="0" cy="0"/>
        </a:xfrm>
      </p:grpSpPr>
      <p:sp>
        <p:nvSpPr>
          <p:cNvPr id="195" name="Google Shape;195;p31"/>
          <p:cNvSpPr txBox="1"/>
          <p:nvPr>
            <p:ph idx="1" type="body"/>
          </p:nvPr>
        </p:nvSpPr>
        <p:spPr>
          <a:xfrm>
            <a:off x="388610" y="1306445"/>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196" name="Shape 196"/>
        <p:cNvGrpSpPr/>
        <p:nvPr/>
      </p:nvGrpSpPr>
      <p:grpSpPr>
        <a:xfrm>
          <a:off x="0" y="0"/>
          <a:ext cx="0" cy="0"/>
          <a:chOff x="0" y="0"/>
          <a:chExt cx="0" cy="0"/>
        </a:xfrm>
      </p:grpSpPr>
      <p:sp>
        <p:nvSpPr>
          <p:cNvPr id="197" name="Google Shape;197;p32"/>
          <p:cNvSpPr/>
          <p:nvPr/>
        </p:nvSpPr>
        <p:spPr>
          <a:xfrm>
            <a:off x="-169" y="-13275"/>
            <a:ext cx="9144000" cy="5156700"/>
          </a:xfrm>
          <a:prstGeom prst="rect">
            <a:avLst/>
          </a:prstGeom>
          <a:solidFill>
            <a:srgbClr val="3D3D3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 name="Google Shape;198;p32"/>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99" name="Google Shape;199;p32"/>
          <p:cNvGrpSpPr/>
          <p:nvPr/>
        </p:nvGrpSpPr>
        <p:grpSpPr>
          <a:xfrm>
            <a:off x="7931304" y="4891685"/>
            <a:ext cx="821930" cy="26550"/>
            <a:chOff x="10313692" y="5282680"/>
            <a:chExt cx="1095614" cy="35400"/>
          </a:xfrm>
        </p:grpSpPr>
        <p:sp>
          <p:nvSpPr>
            <p:cNvPr id="200" name="Google Shape;200;p32"/>
            <p:cNvSpPr/>
            <p:nvPr/>
          </p:nvSpPr>
          <p:spPr>
            <a:xfrm>
              <a:off x="10581406" y="5282680"/>
              <a:ext cx="277500" cy="35400"/>
            </a:xfrm>
            <a:prstGeom prst="rect">
              <a:avLst/>
            </a:prstGeom>
            <a:solidFill>
              <a:srgbClr val="D8443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32"/>
            <p:cNvSpPr/>
            <p:nvPr/>
          </p:nvSpPr>
          <p:spPr>
            <a:xfrm>
              <a:off x="10858801" y="5282680"/>
              <a:ext cx="275100" cy="35400"/>
            </a:xfrm>
            <a:prstGeom prst="rect">
              <a:avLst/>
            </a:prstGeom>
            <a:solidFill>
              <a:srgbClr val="F4B40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32"/>
            <p:cNvSpPr/>
            <p:nvPr/>
          </p:nvSpPr>
          <p:spPr>
            <a:xfrm>
              <a:off x="11133906" y="5282680"/>
              <a:ext cx="275400" cy="35400"/>
            </a:xfrm>
            <a:prstGeom prst="rect">
              <a:avLst/>
            </a:prstGeom>
            <a:solidFill>
              <a:srgbClr val="0F9D58"/>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32"/>
            <p:cNvSpPr/>
            <p:nvPr/>
          </p:nvSpPr>
          <p:spPr>
            <a:xfrm>
              <a:off x="10313692" y="5282680"/>
              <a:ext cx="277500" cy="35400"/>
            </a:xfrm>
            <a:prstGeom prst="rect">
              <a:avLst/>
            </a:prstGeom>
            <a:solidFill>
              <a:srgbClr val="4285F4"/>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100"/>
                <a:t> </a:t>
              </a:r>
              <a:endParaRPr sz="1100"/>
            </a:p>
          </p:txBody>
        </p:sp>
      </p:grpSp>
      <p:cxnSp>
        <p:nvCxnSpPr>
          <p:cNvPr id="204" name="Google Shape;204;p32"/>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p:cSld name="TITLE_2">
    <p:spTree>
      <p:nvGrpSpPr>
        <p:cNvPr id="205" name="Shape 205"/>
        <p:cNvGrpSpPr/>
        <p:nvPr/>
      </p:nvGrpSpPr>
      <p:grpSpPr>
        <a:xfrm>
          <a:off x="0" y="0"/>
          <a:ext cx="0" cy="0"/>
          <a:chOff x="0" y="0"/>
          <a:chExt cx="0" cy="0"/>
        </a:xfrm>
      </p:grpSpPr>
      <p:sp>
        <p:nvSpPr>
          <p:cNvPr id="206" name="Google Shape;206;p33"/>
          <p:cNvSpPr txBox="1"/>
          <p:nvPr>
            <p:ph idx="12" type="sldNum"/>
          </p:nvPr>
        </p:nvSpPr>
        <p:spPr>
          <a:xfrm>
            <a:off x="8556784" y="4749851"/>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86" name="Shape 86"/>
        <p:cNvGrpSpPr/>
        <p:nvPr/>
      </p:nvGrpSpPr>
      <p:grpSpPr>
        <a:xfrm>
          <a:off x="0" y="0"/>
          <a:ext cx="0" cy="0"/>
          <a:chOff x="0" y="0"/>
          <a:chExt cx="0" cy="0"/>
        </a:xfrm>
      </p:grpSpPr>
      <p:sp>
        <p:nvSpPr>
          <p:cNvPr id="87" name="Google Shape;87;p18"/>
          <p:cNvSpPr/>
          <p:nvPr/>
        </p:nvSpPr>
        <p:spPr>
          <a:xfrm>
            <a:off x="0" y="4916344"/>
            <a:ext cx="9144000" cy="227400"/>
          </a:xfrm>
          <a:prstGeom prst="rect">
            <a:avLst/>
          </a:prstGeom>
          <a:solidFill>
            <a:srgbClr val="3D3D3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18"/>
          <p:cNvSpPr txBox="1"/>
          <p:nvPr>
            <p:ph type="title"/>
          </p:nvPr>
        </p:nvSpPr>
        <p:spPr>
          <a:xfrm>
            <a:off x="477346" y="458615"/>
            <a:ext cx="8371200" cy="376800"/>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rgbClr val="FFFFFF"/>
              </a:buClr>
              <a:buSzPts val="1100"/>
              <a:buFont typeface="Open Sans"/>
              <a:buNone/>
              <a:defRPr b="0" i="0" sz="2100" u="none" cap="none" strike="noStrike">
                <a:solidFill>
                  <a:srgbClr val="FFFFFF"/>
                </a:solidFill>
                <a:latin typeface="Open Sans"/>
                <a:ea typeface="Open Sans"/>
                <a:cs typeface="Open Sans"/>
                <a:sym typeface="Open Sans"/>
              </a:defRPr>
            </a:lvl1pPr>
            <a:lvl2pPr indent="-69850" lvl="1" marL="0" marR="0" rtl="0" algn="l">
              <a:spcBef>
                <a:spcPts val="0"/>
              </a:spcBef>
              <a:spcAft>
                <a:spcPts val="0"/>
              </a:spcAft>
              <a:buSzPts val="1100"/>
              <a:buChar char="○"/>
              <a:defRPr sz="1100"/>
            </a:lvl2pPr>
            <a:lvl3pPr indent="-69850" lvl="2" marL="0" marR="0" rtl="0" algn="l">
              <a:spcBef>
                <a:spcPts val="0"/>
              </a:spcBef>
              <a:spcAft>
                <a:spcPts val="0"/>
              </a:spcAft>
              <a:buSzPts val="1100"/>
              <a:buChar char="■"/>
              <a:defRPr sz="1100"/>
            </a:lvl3pPr>
            <a:lvl4pPr indent="-69850" lvl="3" marL="0" marR="0" rtl="0" algn="l">
              <a:spcBef>
                <a:spcPts val="0"/>
              </a:spcBef>
              <a:spcAft>
                <a:spcPts val="0"/>
              </a:spcAft>
              <a:buSzPts val="1100"/>
              <a:buChar char="●"/>
              <a:defRPr sz="1100"/>
            </a:lvl4pPr>
            <a:lvl5pPr indent="-69850" lvl="4" marL="0" marR="0" rtl="0" algn="l">
              <a:spcBef>
                <a:spcPts val="0"/>
              </a:spcBef>
              <a:spcAft>
                <a:spcPts val="0"/>
              </a:spcAft>
              <a:buSzPts val="1100"/>
              <a:buChar char="○"/>
              <a:defRPr sz="1100"/>
            </a:lvl5pPr>
            <a:lvl6pPr indent="-69850" lvl="5" marL="0" marR="0" rtl="0" algn="l">
              <a:spcBef>
                <a:spcPts val="0"/>
              </a:spcBef>
              <a:spcAft>
                <a:spcPts val="0"/>
              </a:spcAft>
              <a:buSzPts val="1100"/>
              <a:buChar char="■"/>
              <a:defRPr sz="1100"/>
            </a:lvl6pPr>
            <a:lvl7pPr indent="-69850" lvl="6" marL="0" marR="0" rtl="0" algn="l">
              <a:spcBef>
                <a:spcPts val="0"/>
              </a:spcBef>
              <a:spcAft>
                <a:spcPts val="0"/>
              </a:spcAft>
              <a:buSzPts val="1100"/>
              <a:buChar char="●"/>
              <a:defRPr sz="1100"/>
            </a:lvl7pPr>
            <a:lvl8pPr indent="-69850" lvl="7" marL="0" marR="0" rtl="0" algn="l">
              <a:spcBef>
                <a:spcPts val="0"/>
              </a:spcBef>
              <a:spcAft>
                <a:spcPts val="0"/>
              </a:spcAft>
              <a:buSzPts val="1100"/>
              <a:buChar char="○"/>
              <a:defRPr sz="1100"/>
            </a:lvl8pPr>
            <a:lvl9pPr indent="-69850" lvl="8" marL="0" marR="0" rtl="0" algn="l">
              <a:spcBef>
                <a:spcPts val="0"/>
              </a:spcBef>
              <a:spcAft>
                <a:spcPts val="0"/>
              </a:spcAft>
              <a:buSzPts val="1100"/>
              <a:buChar char="■"/>
              <a:defRPr sz="1100"/>
            </a:lvl9pPr>
          </a:lstStyle>
          <a:p/>
        </p:txBody>
      </p:sp>
      <p:sp>
        <p:nvSpPr>
          <p:cNvPr id="89" name="Google Shape;89;p18"/>
          <p:cNvSpPr txBox="1"/>
          <p:nvPr>
            <p:ph idx="1" type="body"/>
          </p:nvPr>
        </p:nvSpPr>
        <p:spPr>
          <a:xfrm>
            <a:off x="451388" y="1306445"/>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1pPr>
            <a:lvl2pPr indent="-317500" lvl="1" marL="9144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FFFFFF"/>
              </a:buClr>
              <a:buSzPts val="1400"/>
              <a:buFont typeface="Open Sans"/>
              <a:buChar char="•"/>
              <a:defRPr b="0" i="0" sz="1400" u="none" cap="none" strike="noStrike">
                <a:solidFill>
                  <a:srgbClr val="FFFFFF"/>
                </a:solidFill>
                <a:latin typeface="Open Sans"/>
                <a:ea typeface="Open Sans"/>
                <a:cs typeface="Open Sans"/>
                <a:sym typeface="Open Sans"/>
              </a:defRPr>
            </a:lvl9pPr>
          </a:lstStyle>
          <a:p/>
        </p:txBody>
      </p:sp>
      <p:sp>
        <p:nvSpPr>
          <p:cNvPr id="90" name="Google Shape;90;p18"/>
          <p:cNvSpPr txBox="1"/>
          <p:nvPr>
            <p:ph idx="12" type="sldNum"/>
          </p:nvPr>
        </p:nvSpPr>
        <p:spPr>
          <a:xfrm>
            <a:off x="8556784" y="4749851"/>
            <a:ext cx="548700" cy="393600"/>
          </a:xfrm>
          <a:prstGeom prst="rect">
            <a:avLst/>
          </a:prstGeom>
          <a:noFill/>
          <a:ln>
            <a:noFill/>
          </a:ln>
        </p:spPr>
        <p:txBody>
          <a:bodyPr anchorCtr="0" anchor="ctr" bIns="68575" lIns="68575" spcFirstLastPara="1" rIns="68575" wrap="square" tIns="68575">
            <a:noAutofit/>
          </a:bodyPr>
          <a:lstStyle>
            <a:lvl1pPr lvl="0" rtl="0" algn="r">
              <a:buNone/>
              <a:defRPr sz="1000">
                <a:solidFill>
                  <a:srgbClr val="FFFFFF"/>
                </a:solidFill>
                <a:latin typeface="Open Sans"/>
                <a:ea typeface="Open Sans"/>
                <a:cs typeface="Open Sans"/>
                <a:sym typeface="Open Sans"/>
              </a:defRPr>
            </a:lvl1pPr>
            <a:lvl2pPr lvl="1" rtl="0" algn="r">
              <a:buNone/>
              <a:defRPr sz="1000">
                <a:solidFill>
                  <a:srgbClr val="FFFFFF"/>
                </a:solidFill>
                <a:latin typeface="Open Sans"/>
                <a:ea typeface="Open Sans"/>
                <a:cs typeface="Open Sans"/>
                <a:sym typeface="Open Sans"/>
              </a:defRPr>
            </a:lvl2pPr>
            <a:lvl3pPr lvl="2" rtl="0" algn="r">
              <a:buNone/>
              <a:defRPr sz="1000">
                <a:solidFill>
                  <a:srgbClr val="FFFFFF"/>
                </a:solidFill>
                <a:latin typeface="Open Sans"/>
                <a:ea typeface="Open Sans"/>
                <a:cs typeface="Open Sans"/>
                <a:sym typeface="Open Sans"/>
              </a:defRPr>
            </a:lvl3pPr>
            <a:lvl4pPr lvl="3" rtl="0" algn="r">
              <a:buNone/>
              <a:defRPr sz="1000">
                <a:solidFill>
                  <a:srgbClr val="FFFFFF"/>
                </a:solidFill>
                <a:latin typeface="Open Sans"/>
                <a:ea typeface="Open Sans"/>
                <a:cs typeface="Open Sans"/>
                <a:sym typeface="Open Sans"/>
              </a:defRPr>
            </a:lvl4pPr>
            <a:lvl5pPr lvl="4" rtl="0" algn="r">
              <a:buNone/>
              <a:defRPr sz="1000">
                <a:solidFill>
                  <a:srgbClr val="FFFFFF"/>
                </a:solidFill>
                <a:latin typeface="Open Sans"/>
                <a:ea typeface="Open Sans"/>
                <a:cs typeface="Open Sans"/>
                <a:sym typeface="Open Sans"/>
              </a:defRPr>
            </a:lvl5pPr>
            <a:lvl6pPr lvl="5" rtl="0" algn="r">
              <a:buNone/>
              <a:defRPr sz="1000">
                <a:solidFill>
                  <a:srgbClr val="FFFFFF"/>
                </a:solidFill>
                <a:latin typeface="Open Sans"/>
                <a:ea typeface="Open Sans"/>
                <a:cs typeface="Open Sans"/>
                <a:sym typeface="Open Sans"/>
              </a:defRPr>
            </a:lvl6pPr>
            <a:lvl7pPr lvl="6" rtl="0" algn="r">
              <a:buNone/>
              <a:defRPr sz="1000">
                <a:solidFill>
                  <a:srgbClr val="FFFFFF"/>
                </a:solidFill>
                <a:latin typeface="Open Sans"/>
                <a:ea typeface="Open Sans"/>
                <a:cs typeface="Open Sans"/>
                <a:sym typeface="Open Sans"/>
              </a:defRPr>
            </a:lvl7pPr>
            <a:lvl8pPr lvl="7" rtl="0" algn="r">
              <a:buNone/>
              <a:defRPr sz="1000">
                <a:solidFill>
                  <a:srgbClr val="FFFFFF"/>
                </a:solidFill>
                <a:latin typeface="Open Sans"/>
                <a:ea typeface="Open Sans"/>
                <a:cs typeface="Open Sans"/>
                <a:sym typeface="Open Sans"/>
              </a:defRPr>
            </a:lvl8pPr>
            <a:lvl9pPr lvl="8" rtl="0" algn="r">
              <a:buNone/>
              <a:defRPr sz="1000">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grpSp>
        <p:nvGrpSpPr>
          <p:cNvPr id="91" name="Google Shape;91;p18"/>
          <p:cNvGrpSpPr/>
          <p:nvPr/>
        </p:nvGrpSpPr>
        <p:grpSpPr>
          <a:xfrm>
            <a:off x="8024870" y="4901310"/>
            <a:ext cx="823749" cy="26700"/>
            <a:chOff x="7959245" y="4815485"/>
            <a:chExt cx="823749" cy="26700"/>
          </a:xfrm>
        </p:grpSpPr>
        <p:sp>
          <p:nvSpPr>
            <p:cNvPr id="92" name="Google Shape;92;p18"/>
            <p:cNvSpPr/>
            <p:nvPr/>
          </p:nvSpPr>
          <p:spPr>
            <a:xfrm>
              <a:off x="8574793" y="4815485"/>
              <a:ext cx="208200" cy="26700"/>
            </a:xfrm>
            <a:prstGeom prst="rect">
              <a:avLst/>
            </a:prstGeom>
            <a:solidFill>
              <a:srgbClr val="D8443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8"/>
            <p:cNvSpPr/>
            <p:nvPr/>
          </p:nvSpPr>
          <p:spPr>
            <a:xfrm>
              <a:off x="7959245" y="4815485"/>
              <a:ext cx="206400" cy="26700"/>
            </a:xfrm>
            <a:prstGeom prst="rect">
              <a:avLst/>
            </a:prstGeom>
            <a:solidFill>
              <a:srgbClr val="F4B40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8"/>
            <p:cNvSpPr/>
            <p:nvPr/>
          </p:nvSpPr>
          <p:spPr>
            <a:xfrm>
              <a:off x="8368104" y="4815485"/>
              <a:ext cx="206700" cy="26700"/>
            </a:xfrm>
            <a:prstGeom prst="rect">
              <a:avLst/>
            </a:prstGeom>
            <a:solidFill>
              <a:srgbClr val="0F9D58"/>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8"/>
            <p:cNvSpPr/>
            <p:nvPr/>
          </p:nvSpPr>
          <p:spPr>
            <a:xfrm>
              <a:off x="8159904" y="4815485"/>
              <a:ext cx="208200" cy="26700"/>
            </a:xfrm>
            <a:prstGeom prst="rect">
              <a:avLst/>
            </a:prstGeom>
            <a:solidFill>
              <a:srgbClr val="4285F4"/>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100"/>
                <a:t> </a:t>
              </a:r>
              <a:endParaRPr sz="1100"/>
            </a:p>
          </p:txBody>
        </p:sp>
      </p:grpSp>
      <p:cxnSp>
        <p:nvCxnSpPr>
          <p:cNvPr id="96" name="Google Shape;96;p18"/>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1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2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14.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image" Target="../media/image40.png"/><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9.png"/><Relationship Id="rId15" Type="http://schemas.openxmlformats.org/officeDocument/2006/relationships/image" Target="../media/image36.png"/><Relationship Id="rId14" Type="http://schemas.openxmlformats.org/officeDocument/2006/relationships/image" Target="../media/image32.png"/><Relationship Id="rId17" Type="http://schemas.openxmlformats.org/officeDocument/2006/relationships/image" Target="../media/image34.png"/><Relationship Id="rId16" Type="http://schemas.openxmlformats.org/officeDocument/2006/relationships/image" Target="../media/image37.png"/><Relationship Id="rId5" Type="http://schemas.openxmlformats.org/officeDocument/2006/relationships/image" Target="../media/image4.pn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 Id="rId3" Type="http://schemas.openxmlformats.org/officeDocument/2006/relationships/hyperlink" Target="https://beam.apache.org" TargetMode="External"/><Relationship Id="rId4" Type="http://schemas.openxmlformats.org/officeDocument/2006/relationships/hyperlink" Target="https://www.oreilly.com/ideas/the-world-beyond-batch-streaming-101" TargetMode="External"/><Relationship Id="rId5" Type="http://schemas.openxmlformats.org/officeDocument/2006/relationships/hyperlink" Target="https://www.oreilly.com/ideas/the-world-beyond-batch-streaming-10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p:nvPr/>
        </p:nvSpPr>
        <p:spPr>
          <a:xfrm>
            <a:off x="783150" y="669600"/>
            <a:ext cx="7577700" cy="959400"/>
          </a:xfrm>
          <a:prstGeom prst="rect">
            <a:avLst/>
          </a:prstGeom>
          <a:noFill/>
          <a:ln>
            <a:noFill/>
          </a:ln>
        </p:spPr>
        <p:txBody>
          <a:bodyPr anchorCtr="0" anchor="ctr" bIns="19050" lIns="19050" spcFirstLastPara="1" rIns="19050" wrap="square" tIns="19050">
            <a:noAutofit/>
          </a:bodyPr>
          <a:lstStyle/>
          <a:p>
            <a:pPr indent="0" lvl="0" marL="12700" marR="12700" rtl="0" algn="ctr">
              <a:lnSpc>
                <a:spcPct val="90000"/>
              </a:lnSpc>
              <a:spcBef>
                <a:spcPts val="0"/>
              </a:spcBef>
              <a:spcAft>
                <a:spcPts val="0"/>
              </a:spcAft>
              <a:buNone/>
            </a:pPr>
            <a:r>
              <a:rPr i="1" lang="en" sz="2400">
                <a:solidFill>
                  <a:srgbClr val="FFFFFF"/>
                </a:solidFill>
              </a:rPr>
              <a:t>An Introduction to</a:t>
            </a:r>
            <a:endParaRPr i="1" sz="2400">
              <a:solidFill>
                <a:srgbClr val="FFFFFF"/>
              </a:solidFill>
            </a:endParaRPr>
          </a:p>
          <a:p>
            <a:pPr indent="0" lvl="0" marL="12700" marR="12700" rtl="0" algn="ctr">
              <a:lnSpc>
                <a:spcPct val="90000"/>
              </a:lnSpc>
              <a:spcBef>
                <a:spcPts val="0"/>
              </a:spcBef>
              <a:spcAft>
                <a:spcPts val="0"/>
              </a:spcAft>
              <a:buNone/>
            </a:pPr>
            <a:r>
              <a:rPr lang="en" sz="3300">
                <a:solidFill>
                  <a:srgbClr val="FFFFFF"/>
                </a:solidFill>
              </a:rPr>
              <a:t>The Beam Model</a:t>
            </a:r>
            <a:endParaRPr i="1" sz="2300"/>
          </a:p>
        </p:txBody>
      </p:sp>
      <p:sp>
        <p:nvSpPr>
          <p:cNvPr id="212" name="Google Shape;212;p34"/>
          <p:cNvSpPr/>
          <p:nvPr/>
        </p:nvSpPr>
        <p:spPr>
          <a:xfrm>
            <a:off x="1774951" y="4921325"/>
            <a:ext cx="5594100" cy="314400"/>
          </a:xfrm>
          <a:prstGeom prst="rect">
            <a:avLst/>
          </a:prstGeom>
          <a:noFill/>
          <a:ln>
            <a:noFill/>
          </a:ln>
        </p:spPr>
        <p:txBody>
          <a:bodyPr anchorCtr="0" anchor="t" bIns="19050" lIns="19050" spcFirstLastPara="1" rIns="19050" wrap="square" tIns="19050">
            <a:noAutofit/>
          </a:bodyPr>
          <a:lstStyle/>
          <a:p>
            <a:pPr indent="0" lvl="0" marL="12700" marR="12700" rtl="0" algn="ctr">
              <a:spcBef>
                <a:spcPts val="0"/>
              </a:spcBef>
              <a:spcAft>
                <a:spcPts val="0"/>
              </a:spcAft>
              <a:buNone/>
            </a:pPr>
            <a:r>
              <a:rPr lang="en" sz="1000">
                <a:solidFill>
                  <a:srgbClr val="B7B7B7"/>
                </a:solidFill>
                <a:latin typeface="Helvetica Neue"/>
                <a:ea typeface="Helvetica Neue"/>
                <a:cs typeface="Helvetica Neue"/>
                <a:sym typeface="Helvetica Neue"/>
              </a:rPr>
              <a:t>Slides by Tyler Akidau &amp; Frances Perry, April 2016</a:t>
            </a:r>
            <a:endParaRPr sz="1000">
              <a:solidFill>
                <a:srgbClr val="B7B7B7"/>
              </a:solidFill>
              <a:latin typeface="Helvetica Neue"/>
              <a:ea typeface="Helvetica Neue"/>
              <a:cs typeface="Helvetica Neue"/>
              <a:sym typeface="Helvetica Neue"/>
            </a:endParaRPr>
          </a:p>
        </p:txBody>
      </p:sp>
      <p:pic>
        <p:nvPicPr>
          <p:cNvPr id="213" name="Google Shape;213;p34"/>
          <p:cNvPicPr preferRelativeResize="0"/>
          <p:nvPr/>
        </p:nvPicPr>
        <p:blipFill>
          <a:blip r:embed="rId3">
            <a:alphaModFix/>
          </a:blip>
          <a:stretch>
            <a:fillRect/>
          </a:stretch>
        </p:blipFill>
        <p:spPr>
          <a:xfrm>
            <a:off x="4123102" y="2106125"/>
            <a:ext cx="966375" cy="1399000"/>
          </a:xfrm>
          <a:prstGeom prst="rect">
            <a:avLst/>
          </a:prstGeom>
          <a:noFill/>
          <a:ln>
            <a:noFill/>
          </a:ln>
        </p:spPr>
      </p:pic>
      <p:sp>
        <p:nvSpPr>
          <p:cNvPr id="214" name="Google Shape;214;p34"/>
          <p:cNvSpPr/>
          <p:nvPr/>
        </p:nvSpPr>
        <p:spPr>
          <a:xfrm>
            <a:off x="783150" y="3676800"/>
            <a:ext cx="7577700" cy="314400"/>
          </a:xfrm>
          <a:prstGeom prst="rect">
            <a:avLst/>
          </a:prstGeom>
          <a:noFill/>
          <a:ln>
            <a:noFill/>
          </a:ln>
        </p:spPr>
        <p:txBody>
          <a:bodyPr anchorCtr="0" anchor="ctr" bIns="19050" lIns="19050" spcFirstLastPara="1" rIns="19050" wrap="square" tIns="19050">
            <a:noAutofit/>
          </a:bodyPr>
          <a:lstStyle/>
          <a:p>
            <a:pPr indent="0" lvl="0" marL="12700" marR="12700" rtl="0" algn="ctr">
              <a:lnSpc>
                <a:spcPct val="90000"/>
              </a:lnSpc>
              <a:spcBef>
                <a:spcPts val="0"/>
              </a:spcBef>
              <a:spcAft>
                <a:spcPts val="0"/>
              </a:spcAft>
              <a:buNone/>
            </a:pPr>
            <a:r>
              <a:rPr i="1" lang="en" sz="1800">
                <a:solidFill>
                  <a:srgbClr val="FFFFFF"/>
                </a:solidFill>
              </a:rPr>
              <a:t>Apache Beam</a:t>
            </a:r>
            <a:endParaRPr i="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3"/>
          <p:cNvSpPr txBox="1"/>
          <p:nvPr/>
        </p:nvSpPr>
        <p:spPr>
          <a:xfrm>
            <a:off x="398954" y="1894725"/>
            <a:ext cx="2884200" cy="1038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6000">
                <a:solidFill>
                  <a:srgbClr val="4285F4"/>
                </a:solidFill>
                <a:latin typeface="Impact"/>
                <a:ea typeface="Impact"/>
                <a:cs typeface="Impact"/>
                <a:sym typeface="Impact"/>
              </a:rPr>
              <a:t>1 + 1 = 2</a:t>
            </a:r>
            <a:endParaRPr b="1" sz="6000">
              <a:solidFill>
                <a:srgbClr val="4285F4"/>
              </a:solidFill>
              <a:latin typeface="Impact"/>
              <a:ea typeface="Impact"/>
              <a:cs typeface="Impact"/>
              <a:sym typeface="Impact"/>
            </a:endParaRPr>
          </a:p>
        </p:txBody>
      </p:sp>
      <p:sp>
        <p:nvSpPr>
          <p:cNvPr id="2283" name="Google Shape;2283;p43"/>
          <p:cNvSpPr txBox="1"/>
          <p:nvPr/>
        </p:nvSpPr>
        <p:spPr>
          <a:xfrm>
            <a:off x="398954" y="326835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Completeness</a:t>
            </a:r>
            <a:endParaRPr b="1" sz="3000">
              <a:solidFill>
                <a:srgbClr val="FFFFFF"/>
              </a:solidFill>
              <a:latin typeface="Open Sans"/>
              <a:ea typeface="Open Sans"/>
              <a:cs typeface="Open Sans"/>
              <a:sym typeface="Open Sans"/>
            </a:endParaRPr>
          </a:p>
        </p:txBody>
      </p:sp>
      <p:sp>
        <p:nvSpPr>
          <p:cNvPr id="2284" name="Google Shape;2284;p43"/>
          <p:cNvSpPr/>
          <p:nvPr/>
        </p:nvSpPr>
        <p:spPr>
          <a:xfrm>
            <a:off x="3954255" y="1729544"/>
            <a:ext cx="1378800" cy="13782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5" name="Google Shape;2285;p43"/>
          <p:cNvSpPr txBox="1"/>
          <p:nvPr/>
        </p:nvSpPr>
        <p:spPr>
          <a:xfrm>
            <a:off x="3208345" y="326835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Latency</a:t>
            </a:r>
            <a:endParaRPr b="1" sz="3000">
              <a:solidFill>
                <a:srgbClr val="FFFFFF"/>
              </a:solidFill>
              <a:latin typeface="Open Sans"/>
              <a:ea typeface="Open Sans"/>
              <a:cs typeface="Open Sans"/>
              <a:sym typeface="Open Sans"/>
            </a:endParaRPr>
          </a:p>
        </p:txBody>
      </p:sp>
      <p:sp>
        <p:nvSpPr>
          <p:cNvPr id="2286" name="Google Shape;2286;p43"/>
          <p:cNvSpPr txBox="1"/>
          <p:nvPr/>
        </p:nvSpPr>
        <p:spPr>
          <a:xfrm>
            <a:off x="5829618" y="326835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Cost</a:t>
            </a:r>
            <a:endParaRPr b="1" sz="3000">
              <a:solidFill>
                <a:srgbClr val="FFFFFF"/>
              </a:solidFill>
              <a:latin typeface="Open Sans"/>
              <a:ea typeface="Open Sans"/>
              <a:cs typeface="Open Sans"/>
              <a:sym typeface="Open Sans"/>
            </a:endParaRPr>
          </a:p>
        </p:txBody>
      </p:sp>
      <p:sp>
        <p:nvSpPr>
          <p:cNvPr id="2287" name="Google Shape;2287;p43"/>
          <p:cNvSpPr txBox="1"/>
          <p:nvPr/>
        </p:nvSpPr>
        <p:spPr>
          <a:xfrm>
            <a:off x="5772453" y="1723275"/>
            <a:ext cx="2884200" cy="1038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0">
                <a:solidFill>
                  <a:srgbClr val="0F9D58"/>
                </a:solidFill>
                <a:latin typeface="Impact"/>
                <a:ea typeface="Impact"/>
                <a:cs typeface="Impact"/>
                <a:sym typeface="Impact"/>
              </a:rPr>
              <a:t>$$$</a:t>
            </a:r>
            <a:endParaRPr b="1" sz="9000">
              <a:solidFill>
                <a:srgbClr val="0F9D58"/>
              </a:solidFill>
              <a:latin typeface="Impact"/>
              <a:ea typeface="Impact"/>
              <a:cs typeface="Impact"/>
              <a:sym typeface="Impact"/>
            </a:endParaRPr>
          </a:p>
        </p:txBody>
      </p:sp>
      <p:sp>
        <p:nvSpPr>
          <p:cNvPr id="2288" name="Google Shape;2288;p43"/>
          <p:cNvSpPr/>
          <p:nvPr/>
        </p:nvSpPr>
        <p:spPr>
          <a:xfrm>
            <a:off x="3908905" y="1684094"/>
            <a:ext cx="1469400" cy="1469100"/>
          </a:xfrm>
          <a:prstGeom prst="ellipse">
            <a:avLst/>
          </a:prstGeom>
          <a:solidFill>
            <a:srgbClr val="E57368"/>
          </a:solidFill>
          <a:ln cap="flat" cmpd="sng" w="762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9" name="Google Shape;2289;p43"/>
          <p:cNvSpPr/>
          <p:nvPr/>
        </p:nvSpPr>
        <p:spPr>
          <a:xfrm>
            <a:off x="4614914" y="1700713"/>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0" name="Google Shape;2290;p43"/>
          <p:cNvSpPr/>
          <p:nvPr/>
        </p:nvSpPr>
        <p:spPr>
          <a:xfrm rot="1795891">
            <a:off x="4936555" y="1797687"/>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1" name="Google Shape;2291;p43"/>
          <p:cNvSpPr/>
          <p:nvPr/>
        </p:nvSpPr>
        <p:spPr>
          <a:xfrm rot="3604109">
            <a:off x="5154497" y="2005482"/>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2" name="Google Shape;2292;p43"/>
          <p:cNvSpPr/>
          <p:nvPr/>
        </p:nvSpPr>
        <p:spPr>
          <a:xfrm rot="5400000">
            <a:off x="5261452" y="2332848"/>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3" name="Google Shape;2293;p43"/>
          <p:cNvSpPr/>
          <p:nvPr/>
        </p:nvSpPr>
        <p:spPr>
          <a:xfrm rot="897602">
            <a:off x="4621495" y="2375435"/>
            <a:ext cx="541555" cy="122325"/>
          </a:xfrm>
          <a:prstGeom prst="rightArrow">
            <a:avLst>
              <a:gd fmla="val 50000" name="adj1"/>
              <a:gd fmla="val 50000" name="adj2"/>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4" name="Google Shape;2294;p43"/>
          <p:cNvSpPr/>
          <p:nvPr/>
        </p:nvSpPr>
        <p:spPr>
          <a:xfrm rot="4385555">
            <a:off x="4547163" y="2438790"/>
            <a:ext cx="284706" cy="122325"/>
          </a:xfrm>
          <a:prstGeom prst="rightArrow">
            <a:avLst>
              <a:gd fmla="val 50000" name="adj1"/>
              <a:gd fmla="val 50000" name="adj2"/>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5" name="Google Shape;2295;p43"/>
          <p:cNvSpPr/>
          <p:nvPr/>
        </p:nvSpPr>
        <p:spPr>
          <a:xfrm rot="5400000">
            <a:off x="3952890" y="2332845"/>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6" name="Google Shape;2296;p43"/>
          <p:cNvSpPr/>
          <p:nvPr/>
        </p:nvSpPr>
        <p:spPr>
          <a:xfrm rot="-1795891">
            <a:off x="4295236" y="1783268"/>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7" name="Google Shape;2297;p43"/>
          <p:cNvSpPr/>
          <p:nvPr/>
        </p:nvSpPr>
        <p:spPr>
          <a:xfrm rot="-3604109">
            <a:off x="4064199" y="202207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8" name="Google Shape;2298;p43"/>
          <p:cNvSpPr/>
          <p:nvPr/>
        </p:nvSpPr>
        <p:spPr>
          <a:xfrm rot="-7195891">
            <a:off x="4060133" y="266846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9" name="Google Shape;2299;p43"/>
          <p:cNvSpPr/>
          <p:nvPr/>
        </p:nvSpPr>
        <p:spPr>
          <a:xfrm>
            <a:off x="4599714" y="2331073"/>
            <a:ext cx="122100" cy="122100"/>
          </a:xfrm>
          <a:prstGeom prst="ellipse">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0" name="Google Shape;2300;p43"/>
          <p:cNvSpPr/>
          <p:nvPr/>
        </p:nvSpPr>
        <p:spPr>
          <a:xfrm rot="-9004109">
            <a:off x="4291846" y="2901201"/>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1" name="Google Shape;2301;p43"/>
          <p:cNvSpPr/>
          <p:nvPr/>
        </p:nvSpPr>
        <p:spPr>
          <a:xfrm>
            <a:off x="4614914" y="2987095"/>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2" name="Google Shape;2302;p43"/>
          <p:cNvSpPr/>
          <p:nvPr/>
        </p:nvSpPr>
        <p:spPr>
          <a:xfrm rot="9004109">
            <a:off x="4937407" y="289797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3" name="Google Shape;2303;p43"/>
          <p:cNvSpPr/>
          <p:nvPr/>
        </p:nvSpPr>
        <p:spPr>
          <a:xfrm rot="7195891">
            <a:off x="5177102" y="2658233"/>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4" name="Google Shape;2304;p43"/>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Data Processing Tradeoffs</a:t>
            </a:r>
            <a:endParaRPr sz="27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44"/>
          <p:cNvSpPr txBox="1"/>
          <p:nvPr/>
        </p:nvSpPr>
        <p:spPr>
          <a:xfrm>
            <a:off x="285876" y="184425"/>
            <a:ext cx="8181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Requirements: Billing Pipeline</a:t>
            </a:r>
            <a:endParaRPr sz="2700">
              <a:solidFill>
                <a:srgbClr val="FFFFFF"/>
              </a:solidFill>
              <a:latin typeface="Open Sans"/>
              <a:ea typeface="Open Sans"/>
              <a:cs typeface="Open Sans"/>
              <a:sym typeface="Open Sans"/>
            </a:endParaRPr>
          </a:p>
        </p:txBody>
      </p:sp>
      <p:sp>
        <p:nvSpPr>
          <p:cNvPr id="2310" name="Google Shape;2310;p44"/>
          <p:cNvSpPr txBox="1"/>
          <p:nvPr/>
        </p:nvSpPr>
        <p:spPr>
          <a:xfrm>
            <a:off x="1520941" y="369340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Completeness</a:t>
            </a:r>
            <a:endParaRPr b="1" sz="1800">
              <a:solidFill>
                <a:srgbClr val="FFFFFF"/>
              </a:solidFill>
              <a:latin typeface="Open Sans"/>
              <a:ea typeface="Open Sans"/>
              <a:cs typeface="Open Sans"/>
              <a:sym typeface="Open Sans"/>
            </a:endParaRPr>
          </a:p>
        </p:txBody>
      </p:sp>
      <p:sp>
        <p:nvSpPr>
          <p:cNvPr id="2311" name="Google Shape;2311;p44"/>
          <p:cNvSpPr txBox="1"/>
          <p:nvPr/>
        </p:nvSpPr>
        <p:spPr>
          <a:xfrm>
            <a:off x="3548207"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Latency</a:t>
            </a:r>
            <a:endParaRPr b="1" sz="1800">
              <a:solidFill>
                <a:srgbClr val="FFFFFF"/>
              </a:solidFill>
              <a:latin typeface="Open Sans"/>
              <a:ea typeface="Open Sans"/>
              <a:cs typeface="Open Sans"/>
              <a:sym typeface="Open Sans"/>
            </a:endParaRPr>
          </a:p>
        </p:txBody>
      </p:sp>
      <p:sp>
        <p:nvSpPr>
          <p:cNvPr id="2312" name="Google Shape;2312;p44"/>
          <p:cNvSpPr txBox="1"/>
          <p:nvPr/>
        </p:nvSpPr>
        <p:spPr>
          <a:xfrm>
            <a:off x="5531155"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Cost</a:t>
            </a:r>
            <a:endParaRPr b="1" sz="1800">
              <a:solidFill>
                <a:srgbClr val="FFFFFF"/>
              </a:solidFill>
              <a:latin typeface="Open Sans"/>
              <a:ea typeface="Open Sans"/>
              <a:cs typeface="Open Sans"/>
              <a:sym typeface="Open Sans"/>
            </a:endParaRPr>
          </a:p>
        </p:txBody>
      </p:sp>
      <p:cxnSp>
        <p:nvCxnSpPr>
          <p:cNvPr id="2313" name="Google Shape;2313;p44"/>
          <p:cNvCxnSpPr/>
          <p:nvPr/>
        </p:nvCxnSpPr>
        <p:spPr>
          <a:xfrm>
            <a:off x="2106900" y="1405975"/>
            <a:ext cx="0" cy="2287500"/>
          </a:xfrm>
          <a:prstGeom prst="straightConnector1">
            <a:avLst/>
          </a:prstGeom>
          <a:noFill/>
          <a:ln cap="flat" cmpd="sng" w="38100">
            <a:solidFill>
              <a:srgbClr val="FFFFFF"/>
            </a:solidFill>
            <a:prstDash val="solid"/>
            <a:round/>
            <a:headEnd len="med" w="med" type="triangle"/>
            <a:tailEnd len="med" w="med" type="none"/>
          </a:ln>
        </p:spPr>
      </p:cxnSp>
      <p:sp>
        <p:nvSpPr>
          <p:cNvPr id="2314" name="Google Shape;2314;p44"/>
          <p:cNvSpPr/>
          <p:nvPr/>
        </p:nvSpPr>
        <p:spPr>
          <a:xfrm>
            <a:off x="2454100" y="1899725"/>
            <a:ext cx="1017900" cy="1793700"/>
          </a:xfrm>
          <a:prstGeom prst="rect">
            <a:avLst/>
          </a:prstGeom>
          <a:solidFill>
            <a:srgbClr val="3367D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4"/>
          <p:cNvSpPr/>
          <p:nvPr/>
        </p:nvSpPr>
        <p:spPr>
          <a:xfrm>
            <a:off x="4459200" y="3566850"/>
            <a:ext cx="1017900" cy="122400"/>
          </a:xfrm>
          <a:prstGeom prst="rect">
            <a:avLst/>
          </a:prstGeom>
          <a:solidFill>
            <a:srgbClr val="E5736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6464300" y="3295450"/>
            <a:ext cx="1017900" cy="3978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7" name="Google Shape;2317;p44"/>
          <p:cNvCxnSpPr/>
          <p:nvPr/>
        </p:nvCxnSpPr>
        <p:spPr>
          <a:xfrm rot="10800000">
            <a:off x="2106900" y="3697625"/>
            <a:ext cx="6411300" cy="0"/>
          </a:xfrm>
          <a:prstGeom prst="straightConnector1">
            <a:avLst/>
          </a:prstGeom>
          <a:noFill/>
          <a:ln cap="flat" cmpd="sng" w="38100">
            <a:solidFill>
              <a:srgbClr val="FFFFFF"/>
            </a:solidFill>
            <a:prstDash val="solid"/>
            <a:round/>
            <a:headEnd len="med" w="med" type="triangle"/>
            <a:tailEnd len="med" w="med" type="none"/>
          </a:ln>
        </p:spPr>
      </p:cxnSp>
      <p:sp>
        <p:nvSpPr>
          <p:cNvPr id="2318" name="Google Shape;2318;p44"/>
          <p:cNvSpPr txBox="1"/>
          <p:nvPr/>
        </p:nvSpPr>
        <p:spPr>
          <a:xfrm>
            <a:off x="457202" y="13857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Important</a:t>
            </a:r>
            <a:endParaRPr b="1" i="1" sz="1800">
              <a:solidFill>
                <a:srgbClr val="FFFFFF"/>
              </a:solidFill>
              <a:latin typeface="Open Sans"/>
              <a:ea typeface="Open Sans"/>
              <a:cs typeface="Open Sans"/>
              <a:sym typeface="Open Sans"/>
            </a:endParaRPr>
          </a:p>
        </p:txBody>
      </p:sp>
      <p:sp>
        <p:nvSpPr>
          <p:cNvPr id="2319" name="Google Shape;2319;p44"/>
          <p:cNvSpPr txBox="1"/>
          <p:nvPr/>
        </p:nvSpPr>
        <p:spPr>
          <a:xfrm>
            <a:off x="304802" y="33669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Not Important</a:t>
            </a:r>
            <a:endParaRPr b="1" i="1" sz="180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45"/>
          <p:cNvSpPr txBox="1"/>
          <p:nvPr/>
        </p:nvSpPr>
        <p:spPr>
          <a:xfrm>
            <a:off x="285876" y="184425"/>
            <a:ext cx="8181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Requirements: Live Cost Estimate Pipeline</a:t>
            </a:r>
            <a:endParaRPr sz="2700">
              <a:solidFill>
                <a:srgbClr val="FFFFFF"/>
              </a:solidFill>
              <a:latin typeface="Open Sans"/>
              <a:ea typeface="Open Sans"/>
              <a:cs typeface="Open Sans"/>
              <a:sym typeface="Open Sans"/>
            </a:endParaRPr>
          </a:p>
        </p:txBody>
      </p:sp>
      <p:sp>
        <p:nvSpPr>
          <p:cNvPr id="2325" name="Google Shape;2325;p45"/>
          <p:cNvSpPr txBox="1"/>
          <p:nvPr/>
        </p:nvSpPr>
        <p:spPr>
          <a:xfrm>
            <a:off x="1520941" y="369340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Completeness</a:t>
            </a:r>
            <a:endParaRPr b="1" sz="1800">
              <a:solidFill>
                <a:srgbClr val="FFFFFF"/>
              </a:solidFill>
              <a:latin typeface="Open Sans"/>
              <a:ea typeface="Open Sans"/>
              <a:cs typeface="Open Sans"/>
              <a:sym typeface="Open Sans"/>
            </a:endParaRPr>
          </a:p>
        </p:txBody>
      </p:sp>
      <p:sp>
        <p:nvSpPr>
          <p:cNvPr id="2326" name="Google Shape;2326;p45"/>
          <p:cNvSpPr txBox="1"/>
          <p:nvPr/>
        </p:nvSpPr>
        <p:spPr>
          <a:xfrm>
            <a:off x="3548207"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Latency</a:t>
            </a:r>
            <a:endParaRPr b="1" sz="1800">
              <a:solidFill>
                <a:srgbClr val="FFFFFF"/>
              </a:solidFill>
              <a:latin typeface="Open Sans"/>
              <a:ea typeface="Open Sans"/>
              <a:cs typeface="Open Sans"/>
              <a:sym typeface="Open Sans"/>
            </a:endParaRPr>
          </a:p>
        </p:txBody>
      </p:sp>
      <p:sp>
        <p:nvSpPr>
          <p:cNvPr id="2327" name="Google Shape;2327;p45"/>
          <p:cNvSpPr txBox="1"/>
          <p:nvPr/>
        </p:nvSpPr>
        <p:spPr>
          <a:xfrm>
            <a:off x="5531155"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Cost</a:t>
            </a:r>
            <a:endParaRPr b="1" sz="1800">
              <a:solidFill>
                <a:srgbClr val="FFFFFF"/>
              </a:solidFill>
              <a:latin typeface="Open Sans"/>
              <a:ea typeface="Open Sans"/>
              <a:cs typeface="Open Sans"/>
              <a:sym typeface="Open Sans"/>
            </a:endParaRPr>
          </a:p>
        </p:txBody>
      </p:sp>
      <p:cxnSp>
        <p:nvCxnSpPr>
          <p:cNvPr id="2328" name="Google Shape;2328;p45"/>
          <p:cNvCxnSpPr/>
          <p:nvPr/>
        </p:nvCxnSpPr>
        <p:spPr>
          <a:xfrm>
            <a:off x="2106900" y="1405975"/>
            <a:ext cx="0" cy="2287500"/>
          </a:xfrm>
          <a:prstGeom prst="straightConnector1">
            <a:avLst/>
          </a:prstGeom>
          <a:noFill/>
          <a:ln cap="flat" cmpd="sng" w="38100">
            <a:solidFill>
              <a:srgbClr val="FFFFFF"/>
            </a:solidFill>
            <a:prstDash val="solid"/>
            <a:round/>
            <a:headEnd len="med" w="med" type="triangle"/>
            <a:tailEnd len="med" w="med" type="none"/>
          </a:ln>
        </p:spPr>
      </p:cxnSp>
      <p:sp>
        <p:nvSpPr>
          <p:cNvPr id="2329" name="Google Shape;2329;p45"/>
          <p:cNvSpPr/>
          <p:nvPr/>
        </p:nvSpPr>
        <p:spPr>
          <a:xfrm>
            <a:off x="2454100" y="2199600"/>
            <a:ext cx="1017900" cy="1493700"/>
          </a:xfrm>
          <a:prstGeom prst="rect">
            <a:avLst/>
          </a:prstGeom>
          <a:solidFill>
            <a:srgbClr val="3367D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5"/>
          <p:cNvSpPr/>
          <p:nvPr/>
        </p:nvSpPr>
        <p:spPr>
          <a:xfrm>
            <a:off x="4459200" y="2066275"/>
            <a:ext cx="1017900" cy="1623000"/>
          </a:xfrm>
          <a:prstGeom prst="rect">
            <a:avLst/>
          </a:prstGeom>
          <a:solidFill>
            <a:srgbClr val="E5736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5"/>
          <p:cNvSpPr/>
          <p:nvPr/>
        </p:nvSpPr>
        <p:spPr>
          <a:xfrm>
            <a:off x="6464300" y="2543975"/>
            <a:ext cx="1017900" cy="11496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2" name="Google Shape;2332;p45"/>
          <p:cNvCxnSpPr/>
          <p:nvPr/>
        </p:nvCxnSpPr>
        <p:spPr>
          <a:xfrm rot="10800000">
            <a:off x="2106900" y="3697625"/>
            <a:ext cx="6411300" cy="0"/>
          </a:xfrm>
          <a:prstGeom prst="straightConnector1">
            <a:avLst/>
          </a:prstGeom>
          <a:noFill/>
          <a:ln cap="flat" cmpd="sng" w="38100">
            <a:solidFill>
              <a:srgbClr val="FFFFFF"/>
            </a:solidFill>
            <a:prstDash val="solid"/>
            <a:round/>
            <a:headEnd len="med" w="med" type="triangle"/>
            <a:tailEnd len="med" w="med" type="none"/>
          </a:ln>
        </p:spPr>
      </p:cxnSp>
      <p:sp>
        <p:nvSpPr>
          <p:cNvPr id="2333" name="Google Shape;2333;p45"/>
          <p:cNvSpPr txBox="1"/>
          <p:nvPr/>
        </p:nvSpPr>
        <p:spPr>
          <a:xfrm>
            <a:off x="457202" y="13857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Important</a:t>
            </a:r>
            <a:endParaRPr b="1" i="1" sz="1800">
              <a:solidFill>
                <a:srgbClr val="FFFFFF"/>
              </a:solidFill>
              <a:latin typeface="Open Sans"/>
              <a:ea typeface="Open Sans"/>
              <a:cs typeface="Open Sans"/>
              <a:sym typeface="Open Sans"/>
            </a:endParaRPr>
          </a:p>
        </p:txBody>
      </p:sp>
      <p:sp>
        <p:nvSpPr>
          <p:cNvPr id="2334" name="Google Shape;2334;p45"/>
          <p:cNvSpPr txBox="1"/>
          <p:nvPr/>
        </p:nvSpPr>
        <p:spPr>
          <a:xfrm>
            <a:off x="304802" y="33669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Not Important</a:t>
            </a:r>
            <a:endParaRPr b="1" i="1" sz="180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46"/>
          <p:cNvSpPr txBox="1"/>
          <p:nvPr/>
        </p:nvSpPr>
        <p:spPr>
          <a:xfrm>
            <a:off x="285876" y="184425"/>
            <a:ext cx="8181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Requirements: Abuse Detection Pipeline</a:t>
            </a:r>
            <a:endParaRPr sz="2700">
              <a:solidFill>
                <a:srgbClr val="FFFFFF"/>
              </a:solidFill>
              <a:latin typeface="Open Sans"/>
              <a:ea typeface="Open Sans"/>
              <a:cs typeface="Open Sans"/>
              <a:sym typeface="Open Sans"/>
            </a:endParaRPr>
          </a:p>
        </p:txBody>
      </p:sp>
      <p:sp>
        <p:nvSpPr>
          <p:cNvPr id="2340" name="Google Shape;2340;p46"/>
          <p:cNvSpPr txBox="1"/>
          <p:nvPr/>
        </p:nvSpPr>
        <p:spPr>
          <a:xfrm>
            <a:off x="1520941" y="369340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Completeness</a:t>
            </a:r>
            <a:endParaRPr b="1" sz="1800">
              <a:solidFill>
                <a:srgbClr val="FFFFFF"/>
              </a:solidFill>
              <a:latin typeface="Open Sans"/>
              <a:ea typeface="Open Sans"/>
              <a:cs typeface="Open Sans"/>
              <a:sym typeface="Open Sans"/>
            </a:endParaRPr>
          </a:p>
        </p:txBody>
      </p:sp>
      <p:sp>
        <p:nvSpPr>
          <p:cNvPr id="2341" name="Google Shape;2341;p46"/>
          <p:cNvSpPr txBox="1"/>
          <p:nvPr/>
        </p:nvSpPr>
        <p:spPr>
          <a:xfrm>
            <a:off x="3548207"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Latency</a:t>
            </a:r>
            <a:endParaRPr b="1" sz="1800">
              <a:solidFill>
                <a:srgbClr val="FFFFFF"/>
              </a:solidFill>
              <a:latin typeface="Open Sans"/>
              <a:ea typeface="Open Sans"/>
              <a:cs typeface="Open Sans"/>
              <a:sym typeface="Open Sans"/>
            </a:endParaRPr>
          </a:p>
        </p:txBody>
      </p:sp>
      <p:sp>
        <p:nvSpPr>
          <p:cNvPr id="2342" name="Google Shape;2342;p46"/>
          <p:cNvSpPr txBox="1"/>
          <p:nvPr/>
        </p:nvSpPr>
        <p:spPr>
          <a:xfrm>
            <a:off x="5531155"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Cost</a:t>
            </a:r>
            <a:endParaRPr b="1" sz="1800">
              <a:solidFill>
                <a:srgbClr val="FFFFFF"/>
              </a:solidFill>
              <a:latin typeface="Open Sans"/>
              <a:ea typeface="Open Sans"/>
              <a:cs typeface="Open Sans"/>
              <a:sym typeface="Open Sans"/>
            </a:endParaRPr>
          </a:p>
        </p:txBody>
      </p:sp>
      <p:cxnSp>
        <p:nvCxnSpPr>
          <p:cNvPr id="2343" name="Google Shape;2343;p46"/>
          <p:cNvCxnSpPr/>
          <p:nvPr/>
        </p:nvCxnSpPr>
        <p:spPr>
          <a:xfrm>
            <a:off x="2106900" y="1405975"/>
            <a:ext cx="0" cy="2287500"/>
          </a:xfrm>
          <a:prstGeom prst="straightConnector1">
            <a:avLst/>
          </a:prstGeom>
          <a:noFill/>
          <a:ln cap="flat" cmpd="sng" w="38100">
            <a:solidFill>
              <a:srgbClr val="FFFFFF"/>
            </a:solidFill>
            <a:prstDash val="solid"/>
            <a:round/>
            <a:headEnd len="med" w="med" type="triangle"/>
            <a:tailEnd len="med" w="med" type="none"/>
          </a:ln>
        </p:spPr>
      </p:cxnSp>
      <p:sp>
        <p:nvSpPr>
          <p:cNvPr id="2344" name="Google Shape;2344;p46"/>
          <p:cNvSpPr/>
          <p:nvPr/>
        </p:nvSpPr>
        <p:spPr>
          <a:xfrm>
            <a:off x="2454100" y="3192075"/>
            <a:ext cx="1017900" cy="501300"/>
          </a:xfrm>
          <a:prstGeom prst="rect">
            <a:avLst/>
          </a:prstGeom>
          <a:solidFill>
            <a:srgbClr val="3367D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6"/>
          <p:cNvSpPr/>
          <p:nvPr/>
        </p:nvSpPr>
        <p:spPr>
          <a:xfrm>
            <a:off x="4459200" y="1895475"/>
            <a:ext cx="1017900" cy="1793700"/>
          </a:xfrm>
          <a:prstGeom prst="rect">
            <a:avLst/>
          </a:prstGeom>
          <a:solidFill>
            <a:srgbClr val="E5736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6"/>
          <p:cNvSpPr/>
          <p:nvPr/>
        </p:nvSpPr>
        <p:spPr>
          <a:xfrm>
            <a:off x="6464300" y="3366900"/>
            <a:ext cx="1017900" cy="3264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7" name="Google Shape;2347;p46"/>
          <p:cNvCxnSpPr/>
          <p:nvPr/>
        </p:nvCxnSpPr>
        <p:spPr>
          <a:xfrm rot="10800000">
            <a:off x="2106900" y="3697625"/>
            <a:ext cx="6411300" cy="0"/>
          </a:xfrm>
          <a:prstGeom prst="straightConnector1">
            <a:avLst/>
          </a:prstGeom>
          <a:noFill/>
          <a:ln cap="flat" cmpd="sng" w="38100">
            <a:solidFill>
              <a:srgbClr val="FFFFFF"/>
            </a:solidFill>
            <a:prstDash val="solid"/>
            <a:round/>
            <a:headEnd len="med" w="med" type="triangle"/>
            <a:tailEnd len="med" w="med" type="none"/>
          </a:ln>
        </p:spPr>
      </p:cxnSp>
      <p:sp>
        <p:nvSpPr>
          <p:cNvPr id="2348" name="Google Shape;2348;p46"/>
          <p:cNvSpPr txBox="1"/>
          <p:nvPr/>
        </p:nvSpPr>
        <p:spPr>
          <a:xfrm>
            <a:off x="457202" y="13857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Important</a:t>
            </a:r>
            <a:endParaRPr b="1" i="1" sz="1800">
              <a:solidFill>
                <a:srgbClr val="FFFFFF"/>
              </a:solidFill>
              <a:latin typeface="Open Sans"/>
              <a:ea typeface="Open Sans"/>
              <a:cs typeface="Open Sans"/>
              <a:sym typeface="Open Sans"/>
            </a:endParaRPr>
          </a:p>
        </p:txBody>
      </p:sp>
      <p:sp>
        <p:nvSpPr>
          <p:cNvPr id="2349" name="Google Shape;2349;p46"/>
          <p:cNvSpPr txBox="1"/>
          <p:nvPr/>
        </p:nvSpPr>
        <p:spPr>
          <a:xfrm>
            <a:off x="304802" y="33669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Not Important</a:t>
            </a:r>
            <a:endParaRPr b="1" i="1" sz="180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47"/>
          <p:cNvSpPr txBox="1"/>
          <p:nvPr/>
        </p:nvSpPr>
        <p:spPr>
          <a:xfrm>
            <a:off x="285876" y="184425"/>
            <a:ext cx="8181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Requirements: Abuse Detection Backfill Pipeline</a:t>
            </a:r>
            <a:endParaRPr sz="2700">
              <a:solidFill>
                <a:srgbClr val="FFFFFF"/>
              </a:solidFill>
              <a:latin typeface="Open Sans"/>
              <a:ea typeface="Open Sans"/>
              <a:cs typeface="Open Sans"/>
              <a:sym typeface="Open Sans"/>
            </a:endParaRPr>
          </a:p>
        </p:txBody>
      </p:sp>
      <p:sp>
        <p:nvSpPr>
          <p:cNvPr id="2355" name="Google Shape;2355;p47"/>
          <p:cNvSpPr txBox="1"/>
          <p:nvPr/>
        </p:nvSpPr>
        <p:spPr>
          <a:xfrm>
            <a:off x="1520941" y="3693406"/>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Completeness</a:t>
            </a:r>
            <a:endParaRPr b="1" sz="1800">
              <a:solidFill>
                <a:srgbClr val="FFFFFF"/>
              </a:solidFill>
              <a:latin typeface="Open Sans"/>
              <a:ea typeface="Open Sans"/>
              <a:cs typeface="Open Sans"/>
              <a:sym typeface="Open Sans"/>
            </a:endParaRPr>
          </a:p>
        </p:txBody>
      </p:sp>
      <p:sp>
        <p:nvSpPr>
          <p:cNvPr id="2356" name="Google Shape;2356;p47"/>
          <p:cNvSpPr txBox="1"/>
          <p:nvPr/>
        </p:nvSpPr>
        <p:spPr>
          <a:xfrm>
            <a:off x="3548207"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Latency</a:t>
            </a:r>
            <a:endParaRPr b="1" sz="1800">
              <a:solidFill>
                <a:srgbClr val="FFFFFF"/>
              </a:solidFill>
              <a:latin typeface="Open Sans"/>
              <a:ea typeface="Open Sans"/>
              <a:cs typeface="Open Sans"/>
              <a:sym typeface="Open Sans"/>
            </a:endParaRPr>
          </a:p>
        </p:txBody>
      </p:sp>
      <p:sp>
        <p:nvSpPr>
          <p:cNvPr id="2357" name="Google Shape;2357;p47"/>
          <p:cNvSpPr txBox="1"/>
          <p:nvPr/>
        </p:nvSpPr>
        <p:spPr>
          <a:xfrm>
            <a:off x="5531155" y="3697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Low Cost</a:t>
            </a:r>
            <a:endParaRPr b="1" sz="1800">
              <a:solidFill>
                <a:srgbClr val="FFFFFF"/>
              </a:solidFill>
              <a:latin typeface="Open Sans"/>
              <a:ea typeface="Open Sans"/>
              <a:cs typeface="Open Sans"/>
              <a:sym typeface="Open Sans"/>
            </a:endParaRPr>
          </a:p>
        </p:txBody>
      </p:sp>
      <p:cxnSp>
        <p:nvCxnSpPr>
          <p:cNvPr id="2358" name="Google Shape;2358;p47"/>
          <p:cNvCxnSpPr/>
          <p:nvPr/>
        </p:nvCxnSpPr>
        <p:spPr>
          <a:xfrm>
            <a:off x="2106900" y="1405975"/>
            <a:ext cx="0" cy="2287500"/>
          </a:xfrm>
          <a:prstGeom prst="straightConnector1">
            <a:avLst/>
          </a:prstGeom>
          <a:noFill/>
          <a:ln cap="flat" cmpd="sng" w="38100">
            <a:solidFill>
              <a:srgbClr val="FFFFFF"/>
            </a:solidFill>
            <a:prstDash val="solid"/>
            <a:round/>
            <a:headEnd len="med" w="med" type="triangle"/>
            <a:tailEnd len="med" w="med" type="none"/>
          </a:ln>
        </p:spPr>
      </p:cxnSp>
      <p:sp>
        <p:nvSpPr>
          <p:cNvPr id="2359" name="Google Shape;2359;p47"/>
          <p:cNvSpPr/>
          <p:nvPr/>
        </p:nvSpPr>
        <p:spPr>
          <a:xfrm>
            <a:off x="2454100" y="2558825"/>
            <a:ext cx="1017900" cy="1134600"/>
          </a:xfrm>
          <a:prstGeom prst="rect">
            <a:avLst/>
          </a:prstGeom>
          <a:solidFill>
            <a:srgbClr val="3367D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4459200" y="3366900"/>
            <a:ext cx="1017900" cy="322200"/>
          </a:xfrm>
          <a:prstGeom prst="rect">
            <a:avLst/>
          </a:prstGeom>
          <a:solidFill>
            <a:srgbClr val="E5736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6464300" y="1899725"/>
            <a:ext cx="1017900" cy="17937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2" name="Google Shape;2362;p47"/>
          <p:cNvCxnSpPr/>
          <p:nvPr/>
        </p:nvCxnSpPr>
        <p:spPr>
          <a:xfrm rot="10800000">
            <a:off x="2106900" y="3697625"/>
            <a:ext cx="6411300" cy="0"/>
          </a:xfrm>
          <a:prstGeom prst="straightConnector1">
            <a:avLst/>
          </a:prstGeom>
          <a:noFill/>
          <a:ln cap="flat" cmpd="sng" w="38100">
            <a:solidFill>
              <a:srgbClr val="FFFFFF"/>
            </a:solidFill>
            <a:prstDash val="solid"/>
            <a:round/>
            <a:headEnd len="med" w="med" type="triangle"/>
            <a:tailEnd len="med" w="med" type="none"/>
          </a:ln>
        </p:spPr>
      </p:cxnSp>
      <p:sp>
        <p:nvSpPr>
          <p:cNvPr id="2363" name="Google Shape;2363;p47"/>
          <p:cNvSpPr txBox="1"/>
          <p:nvPr/>
        </p:nvSpPr>
        <p:spPr>
          <a:xfrm>
            <a:off x="457202" y="13857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Important</a:t>
            </a:r>
            <a:endParaRPr b="1" i="1" sz="1800">
              <a:solidFill>
                <a:srgbClr val="FFFFFF"/>
              </a:solidFill>
              <a:latin typeface="Open Sans"/>
              <a:ea typeface="Open Sans"/>
              <a:cs typeface="Open Sans"/>
              <a:sym typeface="Open Sans"/>
            </a:endParaRPr>
          </a:p>
        </p:txBody>
      </p:sp>
      <p:sp>
        <p:nvSpPr>
          <p:cNvPr id="2364" name="Google Shape;2364;p47"/>
          <p:cNvSpPr txBox="1"/>
          <p:nvPr/>
        </p:nvSpPr>
        <p:spPr>
          <a:xfrm>
            <a:off x="304802" y="3366900"/>
            <a:ext cx="17835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1800">
                <a:solidFill>
                  <a:srgbClr val="FFFFFF"/>
                </a:solidFill>
                <a:latin typeface="Open Sans"/>
                <a:ea typeface="Open Sans"/>
                <a:cs typeface="Open Sans"/>
                <a:sym typeface="Open Sans"/>
              </a:rPr>
              <a:t>Not Important</a:t>
            </a:r>
            <a:endParaRPr b="1" i="1" sz="1800">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48"/>
          <p:cNvSpPr txBox="1"/>
          <p:nvPr>
            <p:ph type="title"/>
          </p:nvPr>
        </p:nvSpPr>
        <p:spPr>
          <a:xfrm>
            <a:off x="-3" y="2307150"/>
            <a:ext cx="9144000" cy="376800"/>
          </a:xfrm>
          <a:prstGeom prst="rect">
            <a:avLst/>
          </a:prstGeom>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3800"/>
              <a:t>     The Evolution of the Beam Model</a:t>
            </a:r>
            <a:endParaRPr sz="3800"/>
          </a:p>
        </p:txBody>
      </p:sp>
      <p:sp>
        <p:nvSpPr>
          <p:cNvPr id="2370" name="Google Shape;2370;p48"/>
          <p:cNvSpPr/>
          <p:nvPr/>
        </p:nvSpPr>
        <p:spPr>
          <a:xfrm>
            <a:off x="385288" y="2167200"/>
            <a:ext cx="656700" cy="656700"/>
          </a:xfrm>
          <a:prstGeom prst="diamond">
            <a:avLst/>
          </a:prstGeom>
          <a:solidFill>
            <a:srgbClr val="4285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grpSp>
        <p:nvGrpSpPr>
          <p:cNvPr id="2375" name="Google Shape;2375;p49"/>
          <p:cNvGrpSpPr/>
          <p:nvPr/>
        </p:nvGrpSpPr>
        <p:grpSpPr>
          <a:xfrm>
            <a:off x="887050" y="3688525"/>
            <a:ext cx="7924900" cy="795600"/>
            <a:chOff x="887050" y="3688525"/>
            <a:chExt cx="7924900" cy="795600"/>
          </a:xfrm>
        </p:grpSpPr>
        <p:sp>
          <p:nvSpPr>
            <p:cNvPr id="2376" name="Google Shape;2376;p49"/>
            <p:cNvSpPr/>
            <p:nvPr/>
          </p:nvSpPr>
          <p:spPr>
            <a:xfrm>
              <a:off x="4230350" y="3688525"/>
              <a:ext cx="4581600" cy="7956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7" name="Google Shape;2377;p49"/>
            <p:cNvSpPr txBox="1"/>
            <p:nvPr/>
          </p:nvSpPr>
          <p:spPr>
            <a:xfrm>
              <a:off x="887050" y="3929748"/>
              <a:ext cx="16275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(Produce)</a:t>
              </a:r>
              <a:endParaRPr>
                <a:solidFill>
                  <a:srgbClr val="B7B7B7"/>
                </a:solidFill>
              </a:endParaRPr>
            </a:p>
          </p:txBody>
        </p:sp>
      </p:grpSp>
      <p:sp>
        <p:nvSpPr>
          <p:cNvPr id="2378" name="Google Shape;2378;p49"/>
          <p:cNvSpPr/>
          <p:nvPr/>
        </p:nvSpPr>
        <p:spPr>
          <a:xfrm>
            <a:off x="4140150" y="992101"/>
            <a:ext cx="45816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9" name="Google Shape;2379;p49"/>
          <p:cNvSpPr/>
          <p:nvPr/>
        </p:nvSpPr>
        <p:spPr>
          <a:xfrm>
            <a:off x="5724192" y="1231360"/>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0" name="Google Shape;2380;p49"/>
          <p:cNvSpPr/>
          <p:nvPr/>
        </p:nvSpPr>
        <p:spPr>
          <a:xfrm>
            <a:off x="4245869" y="13181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1" name="Google Shape;2381;p49"/>
          <p:cNvSpPr/>
          <p:nvPr/>
        </p:nvSpPr>
        <p:spPr>
          <a:xfrm>
            <a:off x="8182770" y="117928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2" name="Google Shape;2382;p49"/>
          <p:cNvSpPr/>
          <p:nvPr/>
        </p:nvSpPr>
        <p:spPr>
          <a:xfrm>
            <a:off x="8043873" y="1370244"/>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3" name="Google Shape;2383;p49"/>
          <p:cNvSpPr/>
          <p:nvPr/>
        </p:nvSpPr>
        <p:spPr>
          <a:xfrm>
            <a:off x="4502545" y="12313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4" name="Google Shape;2384;p49"/>
          <p:cNvSpPr/>
          <p:nvPr/>
        </p:nvSpPr>
        <p:spPr>
          <a:xfrm>
            <a:off x="5130016" y="1179281"/>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5" name="Google Shape;2385;p49"/>
          <p:cNvSpPr/>
          <p:nvPr/>
        </p:nvSpPr>
        <p:spPr>
          <a:xfrm>
            <a:off x="5374404" y="137024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6" name="Google Shape;2386;p49"/>
          <p:cNvSpPr/>
          <p:nvPr/>
        </p:nvSpPr>
        <p:spPr>
          <a:xfrm>
            <a:off x="6713206" y="1254478"/>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7" name="Google Shape;2387;p49"/>
          <p:cNvSpPr/>
          <p:nvPr/>
        </p:nvSpPr>
        <p:spPr>
          <a:xfrm>
            <a:off x="4806306" y="1370254"/>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8" name="Google Shape;2388;p49"/>
          <p:cNvSpPr/>
          <p:nvPr/>
        </p:nvSpPr>
        <p:spPr>
          <a:xfrm>
            <a:off x="6442668" y="1370251"/>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9" name="Google Shape;2389;p49"/>
          <p:cNvSpPr/>
          <p:nvPr/>
        </p:nvSpPr>
        <p:spPr>
          <a:xfrm>
            <a:off x="6183154" y="123135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0" name="Google Shape;2390;p49"/>
          <p:cNvSpPr/>
          <p:nvPr/>
        </p:nvSpPr>
        <p:spPr>
          <a:xfrm>
            <a:off x="7548009" y="1254482"/>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1" name="Google Shape;2391;p49"/>
          <p:cNvSpPr/>
          <p:nvPr/>
        </p:nvSpPr>
        <p:spPr>
          <a:xfrm>
            <a:off x="8449659" y="1231343"/>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2" name="Google Shape;2392;p49"/>
          <p:cNvSpPr/>
          <p:nvPr/>
        </p:nvSpPr>
        <p:spPr>
          <a:xfrm>
            <a:off x="7123163" y="1370260"/>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3" name="Google Shape;2393;p49"/>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MapReduce: Batch Processing</a:t>
            </a:r>
            <a:endParaRPr sz="2700">
              <a:solidFill>
                <a:srgbClr val="FFFFFF"/>
              </a:solidFill>
              <a:latin typeface="Open Sans"/>
              <a:ea typeface="Open Sans"/>
              <a:cs typeface="Open Sans"/>
              <a:sym typeface="Open Sans"/>
            </a:endParaRPr>
          </a:p>
        </p:txBody>
      </p:sp>
      <p:cxnSp>
        <p:nvCxnSpPr>
          <p:cNvPr id="2394" name="Google Shape;2394;p49"/>
          <p:cNvCxnSpPr/>
          <p:nvPr/>
        </p:nvCxnSpPr>
        <p:spPr>
          <a:xfrm>
            <a:off x="2809875" y="1762125"/>
            <a:ext cx="0" cy="0"/>
          </a:xfrm>
          <a:prstGeom prst="straightConnector1">
            <a:avLst/>
          </a:prstGeom>
          <a:noFill/>
          <a:ln cap="flat" cmpd="sng" w="19050">
            <a:solidFill>
              <a:schemeClr val="dk2"/>
            </a:solidFill>
            <a:prstDash val="solid"/>
            <a:round/>
            <a:headEnd len="med" w="med" type="none"/>
            <a:tailEnd len="med" w="med" type="none"/>
          </a:ln>
        </p:spPr>
      </p:cxnSp>
      <p:grpSp>
        <p:nvGrpSpPr>
          <p:cNvPr id="2395" name="Google Shape;2395;p49"/>
          <p:cNvGrpSpPr/>
          <p:nvPr/>
        </p:nvGrpSpPr>
        <p:grpSpPr>
          <a:xfrm>
            <a:off x="5132625" y="1616738"/>
            <a:ext cx="676338" cy="850913"/>
            <a:chOff x="5132625" y="1616738"/>
            <a:chExt cx="676338" cy="850913"/>
          </a:xfrm>
        </p:grpSpPr>
        <p:sp>
          <p:nvSpPr>
            <p:cNvPr id="2396" name="Google Shape;2396;p49"/>
            <p:cNvSpPr/>
            <p:nvPr/>
          </p:nvSpPr>
          <p:spPr>
            <a:xfrm>
              <a:off x="5132625" y="2035975"/>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5355925" y="2252850"/>
              <a:ext cx="214800" cy="214800"/>
            </a:xfrm>
            <a:prstGeom prst="diamond">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5594163" y="2107800"/>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9" name="Google Shape;2399;p49"/>
            <p:cNvCxnSpPr/>
            <p:nvPr/>
          </p:nvCxnSpPr>
          <p:spPr>
            <a:xfrm>
              <a:off x="5514566" y="1616738"/>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00" name="Google Shape;2400;p49"/>
          <p:cNvGrpSpPr/>
          <p:nvPr/>
        </p:nvGrpSpPr>
        <p:grpSpPr>
          <a:xfrm>
            <a:off x="6212575" y="1616738"/>
            <a:ext cx="599100" cy="841472"/>
            <a:chOff x="6212575" y="1616738"/>
            <a:chExt cx="599100" cy="841472"/>
          </a:xfrm>
        </p:grpSpPr>
        <p:sp>
          <p:nvSpPr>
            <p:cNvPr id="2401" name="Google Shape;2401;p49"/>
            <p:cNvSpPr/>
            <p:nvPr/>
          </p:nvSpPr>
          <p:spPr>
            <a:xfrm>
              <a:off x="6596875" y="2076400"/>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6414183" y="2262310"/>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6212575" y="2107788"/>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4" name="Google Shape;2404;p49"/>
            <p:cNvCxnSpPr/>
            <p:nvPr/>
          </p:nvCxnSpPr>
          <p:spPr>
            <a:xfrm>
              <a:off x="6457131" y="1616738"/>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05" name="Google Shape;2405;p49"/>
          <p:cNvGrpSpPr/>
          <p:nvPr/>
        </p:nvGrpSpPr>
        <p:grpSpPr>
          <a:xfrm>
            <a:off x="7179975" y="1616738"/>
            <a:ext cx="493088" cy="850913"/>
            <a:chOff x="7179975" y="1616738"/>
            <a:chExt cx="493088" cy="850913"/>
          </a:xfrm>
        </p:grpSpPr>
        <p:sp>
          <p:nvSpPr>
            <p:cNvPr id="2406" name="Google Shape;2406;p49"/>
            <p:cNvSpPr/>
            <p:nvPr/>
          </p:nvSpPr>
          <p:spPr>
            <a:xfrm>
              <a:off x="7179975" y="2252850"/>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9"/>
            <p:cNvSpPr/>
            <p:nvPr/>
          </p:nvSpPr>
          <p:spPr>
            <a:xfrm>
              <a:off x="7458263" y="2122350"/>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8" name="Google Shape;2408;p49"/>
            <p:cNvCxnSpPr/>
            <p:nvPr/>
          </p:nvCxnSpPr>
          <p:spPr>
            <a:xfrm>
              <a:off x="7399697" y="1616738"/>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09" name="Google Shape;2409;p49"/>
          <p:cNvGrpSpPr/>
          <p:nvPr/>
        </p:nvGrpSpPr>
        <p:grpSpPr>
          <a:xfrm>
            <a:off x="8066425" y="1616738"/>
            <a:ext cx="594350" cy="795738"/>
            <a:chOff x="8066425" y="1616738"/>
            <a:chExt cx="594350" cy="795738"/>
          </a:xfrm>
        </p:grpSpPr>
        <p:sp>
          <p:nvSpPr>
            <p:cNvPr id="2410" name="Google Shape;2410;p49"/>
            <p:cNvSpPr/>
            <p:nvPr/>
          </p:nvSpPr>
          <p:spPr>
            <a:xfrm>
              <a:off x="8222300" y="2071310"/>
              <a:ext cx="195900" cy="195900"/>
            </a:xfrm>
            <a:prstGeom prst="ellipse">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9"/>
            <p:cNvSpPr/>
            <p:nvPr/>
          </p:nvSpPr>
          <p:spPr>
            <a:xfrm>
              <a:off x="8066425" y="2226775"/>
              <a:ext cx="214800" cy="185700"/>
            </a:xfrm>
            <a:prstGeom prst="triangle">
              <a:avLst>
                <a:gd fmla="val 50000" name="adj"/>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9"/>
            <p:cNvSpPr/>
            <p:nvPr/>
          </p:nvSpPr>
          <p:spPr>
            <a:xfrm>
              <a:off x="8445975" y="2107800"/>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3" name="Google Shape;2413;p49"/>
            <p:cNvCxnSpPr/>
            <p:nvPr/>
          </p:nvCxnSpPr>
          <p:spPr>
            <a:xfrm>
              <a:off x="8342263" y="1616738"/>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14" name="Google Shape;2414;p49"/>
          <p:cNvGrpSpPr/>
          <p:nvPr/>
        </p:nvGrpSpPr>
        <p:grpSpPr>
          <a:xfrm>
            <a:off x="6325245" y="3412975"/>
            <a:ext cx="391793" cy="904947"/>
            <a:chOff x="6325245" y="3412975"/>
            <a:chExt cx="391793" cy="904947"/>
          </a:xfrm>
        </p:grpSpPr>
        <p:grpSp>
          <p:nvGrpSpPr>
            <p:cNvPr id="2415" name="Google Shape;2415;p49"/>
            <p:cNvGrpSpPr/>
            <p:nvPr/>
          </p:nvGrpSpPr>
          <p:grpSpPr>
            <a:xfrm>
              <a:off x="6325245" y="3946263"/>
              <a:ext cx="391793" cy="371659"/>
              <a:chOff x="6263858" y="3908713"/>
              <a:chExt cx="391793" cy="371659"/>
            </a:xfrm>
          </p:grpSpPr>
          <p:sp>
            <p:nvSpPr>
              <p:cNvPr id="2416" name="Google Shape;2416;p49"/>
              <p:cNvSpPr/>
              <p:nvPr/>
            </p:nvSpPr>
            <p:spPr>
              <a:xfrm>
                <a:off x="6356821" y="3908713"/>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9"/>
              <p:cNvSpPr/>
              <p:nvPr/>
            </p:nvSpPr>
            <p:spPr>
              <a:xfrm>
                <a:off x="6356833" y="4084472"/>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9"/>
              <p:cNvSpPr/>
              <p:nvPr/>
            </p:nvSpPr>
            <p:spPr>
              <a:xfrm>
                <a:off x="6263858" y="3986275"/>
                <a:ext cx="195900" cy="195900"/>
              </a:xfrm>
              <a:prstGeom prst="ellipse">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9"/>
              <p:cNvSpPr/>
              <p:nvPr/>
            </p:nvSpPr>
            <p:spPr>
              <a:xfrm>
                <a:off x="6459750" y="3986284"/>
                <a:ext cx="195900" cy="195900"/>
              </a:xfrm>
              <a:prstGeom prst="ellipse">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0" name="Google Shape;2420;p49"/>
            <p:cNvCxnSpPr/>
            <p:nvPr/>
          </p:nvCxnSpPr>
          <p:spPr>
            <a:xfrm>
              <a:off x="6492525" y="3412975"/>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21" name="Google Shape;2421;p49"/>
          <p:cNvGrpSpPr/>
          <p:nvPr/>
        </p:nvGrpSpPr>
        <p:grpSpPr>
          <a:xfrm>
            <a:off x="7881588" y="3422200"/>
            <a:ext cx="647450" cy="883725"/>
            <a:chOff x="7881588" y="3422200"/>
            <a:chExt cx="647450" cy="883725"/>
          </a:xfrm>
        </p:grpSpPr>
        <p:grpSp>
          <p:nvGrpSpPr>
            <p:cNvPr id="2422" name="Google Shape;2422;p49"/>
            <p:cNvGrpSpPr/>
            <p:nvPr/>
          </p:nvGrpSpPr>
          <p:grpSpPr>
            <a:xfrm>
              <a:off x="7881588" y="3871975"/>
              <a:ext cx="647450" cy="433950"/>
              <a:chOff x="8016988" y="3899263"/>
              <a:chExt cx="647450" cy="433950"/>
            </a:xfrm>
          </p:grpSpPr>
          <p:sp>
            <p:nvSpPr>
              <p:cNvPr id="2423" name="Google Shape;2423;p49"/>
              <p:cNvSpPr/>
              <p:nvPr/>
            </p:nvSpPr>
            <p:spPr>
              <a:xfrm>
                <a:off x="8234850" y="3899263"/>
                <a:ext cx="214800" cy="214800"/>
              </a:xfrm>
              <a:prstGeom prst="diamond">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9"/>
              <p:cNvSpPr/>
              <p:nvPr/>
            </p:nvSpPr>
            <p:spPr>
              <a:xfrm>
                <a:off x="8449638" y="4118413"/>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9"/>
              <p:cNvSpPr/>
              <p:nvPr/>
            </p:nvSpPr>
            <p:spPr>
              <a:xfrm>
                <a:off x="8120675" y="4014300"/>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9"/>
              <p:cNvSpPr/>
              <p:nvPr/>
            </p:nvSpPr>
            <p:spPr>
              <a:xfrm>
                <a:off x="8016988" y="4118413"/>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9"/>
              <p:cNvSpPr/>
              <p:nvPr/>
            </p:nvSpPr>
            <p:spPr>
              <a:xfrm>
                <a:off x="8335475" y="4014288"/>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8" name="Google Shape;2428;p49"/>
            <p:cNvCxnSpPr/>
            <p:nvPr/>
          </p:nvCxnSpPr>
          <p:spPr>
            <a:xfrm>
              <a:off x="8205325" y="3422200"/>
              <a:ext cx="0" cy="276300"/>
            </a:xfrm>
            <a:prstGeom prst="straightConnector1">
              <a:avLst/>
            </a:prstGeom>
            <a:noFill/>
            <a:ln cap="flat" cmpd="sng" w="19050">
              <a:solidFill>
                <a:srgbClr val="FFFFFF"/>
              </a:solidFill>
              <a:prstDash val="solid"/>
              <a:round/>
              <a:headEnd len="med" w="med" type="none"/>
              <a:tailEnd len="med" w="med" type="triangle"/>
            </a:ln>
          </p:spPr>
        </p:cxnSp>
      </p:grpSp>
      <p:grpSp>
        <p:nvGrpSpPr>
          <p:cNvPr id="2429" name="Google Shape;2429;p49"/>
          <p:cNvGrpSpPr/>
          <p:nvPr/>
        </p:nvGrpSpPr>
        <p:grpSpPr>
          <a:xfrm>
            <a:off x="986347" y="1153413"/>
            <a:ext cx="6944953" cy="447600"/>
            <a:chOff x="986347" y="1153413"/>
            <a:chExt cx="6944953" cy="447600"/>
          </a:xfrm>
        </p:grpSpPr>
        <p:grpSp>
          <p:nvGrpSpPr>
            <p:cNvPr id="2430" name="Google Shape;2430;p49"/>
            <p:cNvGrpSpPr/>
            <p:nvPr/>
          </p:nvGrpSpPr>
          <p:grpSpPr>
            <a:xfrm>
              <a:off x="5057775" y="1153413"/>
              <a:ext cx="2873525" cy="447600"/>
              <a:chOff x="5057775" y="1153413"/>
              <a:chExt cx="2873525" cy="447600"/>
            </a:xfrm>
          </p:grpSpPr>
          <p:cxnSp>
            <p:nvCxnSpPr>
              <p:cNvPr id="2431" name="Google Shape;2431;p49"/>
              <p:cNvCxnSpPr/>
              <p:nvPr/>
            </p:nvCxnSpPr>
            <p:spPr>
              <a:xfrm>
                <a:off x="5057775" y="1153413"/>
                <a:ext cx="0" cy="447600"/>
              </a:xfrm>
              <a:prstGeom prst="straightConnector1">
                <a:avLst/>
              </a:prstGeom>
              <a:noFill/>
              <a:ln cap="flat" cmpd="sng" w="19050">
                <a:solidFill>
                  <a:schemeClr val="dk2"/>
                </a:solidFill>
                <a:prstDash val="dash"/>
                <a:round/>
                <a:headEnd len="med" w="med" type="none"/>
                <a:tailEnd len="med" w="med" type="none"/>
              </a:ln>
            </p:spPr>
          </p:cxnSp>
          <p:cxnSp>
            <p:nvCxnSpPr>
              <p:cNvPr id="2432" name="Google Shape;2432;p49"/>
              <p:cNvCxnSpPr/>
              <p:nvPr/>
            </p:nvCxnSpPr>
            <p:spPr>
              <a:xfrm>
                <a:off x="6015617" y="1153413"/>
                <a:ext cx="0" cy="447600"/>
              </a:xfrm>
              <a:prstGeom prst="straightConnector1">
                <a:avLst/>
              </a:prstGeom>
              <a:noFill/>
              <a:ln cap="flat" cmpd="sng" w="19050">
                <a:solidFill>
                  <a:schemeClr val="dk2"/>
                </a:solidFill>
                <a:prstDash val="dash"/>
                <a:round/>
                <a:headEnd len="med" w="med" type="none"/>
                <a:tailEnd len="med" w="med" type="none"/>
              </a:ln>
            </p:spPr>
          </p:cxnSp>
          <p:cxnSp>
            <p:nvCxnSpPr>
              <p:cNvPr id="2433" name="Google Shape;2433;p49"/>
              <p:cNvCxnSpPr/>
              <p:nvPr/>
            </p:nvCxnSpPr>
            <p:spPr>
              <a:xfrm>
                <a:off x="6973459" y="1153413"/>
                <a:ext cx="0" cy="447600"/>
              </a:xfrm>
              <a:prstGeom prst="straightConnector1">
                <a:avLst/>
              </a:prstGeom>
              <a:noFill/>
              <a:ln cap="flat" cmpd="sng" w="19050">
                <a:solidFill>
                  <a:schemeClr val="dk2"/>
                </a:solidFill>
                <a:prstDash val="dash"/>
                <a:round/>
                <a:headEnd len="med" w="med" type="none"/>
                <a:tailEnd len="med" w="med" type="none"/>
              </a:ln>
            </p:spPr>
          </p:cxnSp>
          <p:cxnSp>
            <p:nvCxnSpPr>
              <p:cNvPr id="2434" name="Google Shape;2434;p49"/>
              <p:cNvCxnSpPr/>
              <p:nvPr/>
            </p:nvCxnSpPr>
            <p:spPr>
              <a:xfrm>
                <a:off x="7931300" y="1153413"/>
                <a:ext cx="0" cy="447600"/>
              </a:xfrm>
              <a:prstGeom prst="straightConnector1">
                <a:avLst/>
              </a:prstGeom>
              <a:noFill/>
              <a:ln cap="flat" cmpd="sng" w="19050">
                <a:solidFill>
                  <a:schemeClr val="dk2"/>
                </a:solidFill>
                <a:prstDash val="dash"/>
                <a:round/>
                <a:headEnd len="med" w="med" type="none"/>
                <a:tailEnd len="med" w="med" type="none"/>
              </a:ln>
            </p:spPr>
          </p:cxnSp>
        </p:grpSp>
        <p:sp>
          <p:nvSpPr>
            <p:cNvPr id="2435" name="Google Shape;2435;p49"/>
            <p:cNvSpPr txBox="1"/>
            <p:nvPr/>
          </p:nvSpPr>
          <p:spPr>
            <a:xfrm>
              <a:off x="986347" y="1162650"/>
              <a:ext cx="14289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(Prepare)</a:t>
              </a:r>
              <a:endParaRPr>
                <a:solidFill>
                  <a:srgbClr val="B7B7B7"/>
                </a:solidFill>
              </a:endParaRPr>
            </a:p>
          </p:txBody>
        </p:sp>
      </p:grpSp>
      <p:grpSp>
        <p:nvGrpSpPr>
          <p:cNvPr id="2436" name="Google Shape;2436;p49"/>
          <p:cNvGrpSpPr/>
          <p:nvPr/>
        </p:nvGrpSpPr>
        <p:grpSpPr>
          <a:xfrm>
            <a:off x="4221758" y="2076400"/>
            <a:ext cx="584488" cy="381800"/>
            <a:chOff x="4221758" y="2076400"/>
            <a:chExt cx="584488" cy="381800"/>
          </a:xfrm>
        </p:grpSpPr>
        <p:grpSp>
          <p:nvGrpSpPr>
            <p:cNvPr id="2437" name="Google Shape;2437;p49"/>
            <p:cNvGrpSpPr/>
            <p:nvPr/>
          </p:nvGrpSpPr>
          <p:grpSpPr>
            <a:xfrm>
              <a:off x="4384775" y="2076400"/>
              <a:ext cx="421471" cy="381800"/>
              <a:chOff x="4384775" y="2076400"/>
              <a:chExt cx="421471" cy="381800"/>
            </a:xfrm>
          </p:grpSpPr>
          <p:sp>
            <p:nvSpPr>
              <p:cNvPr id="2438" name="Google Shape;2438;p49"/>
              <p:cNvSpPr/>
              <p:nvPr/>
            </p:nvSpPr>
            <p:spPr>
              <a:xfrm>
                <a:off x="4610346" y="2262300"/>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9"/>
              <p:cNvSpPr/>
              <p:nvPr/>
            </p:nvSpPr>
            <p:spPr>
              <a:xfrm>
                <a:off x="4384775" y="2076400"/>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49"/>
            <p:cNvSpPr/>
            <p:nvPr/>
          </p:nvSpPr>
          <p:spPr>
            <a:xfrm>
              <a:off x="4221758" y="2221675"/>
              <a:ext cx="195900" cy="195900"/>
            </a:xfrm>
            <a:prstGeom prst="ellipse">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41" name="Google Shape;2441;p49"/>
          <p:cNvCxnSpPr/>
          <p:nvPr/>
        </p:nvCxnSpPr>
        <p:spPr>
          <a:xfrm>
            <a:off x="4572000" y="1616738"/>
            <a:ext cx="0" cy="276300"/>
          </a:xfrm>
          <a:prstGeom prst="straightConnector1">
            <a:avLst/>
          </a:prstGeom>
          <a:noFill/>
          <a:ln cap="flat" cmpd="sng" w="19050">
            <a:solidFill>
              <a:srgbClr val="FFFFFF"/>
            </a:solidFill>
            <a:prstDash val="solid"/>
            <a:round/>
            <a:headEnd len="med" w="med" type="none"/>
            <a:tailEnd len="med" w="med" type="triangle"/>
          </a:ln>
        </p:spPr>
      </p:cxnSp>
      <p:sp>
        <p:nvSpPr>
          <p:cNvPr id="2442" name="Google Shape;2442;p49"/>
          <p:cNvSpPr txBox="1"/>
          <p:nvPr/>
        </p:nvSpPr>
        <p:spPr>
          <a:xfrm>
            <a:off x="1129242" y="1854425"/>
            <a:ext cx="11433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Map</a:t>
            </a:r>
            <a:endParaRPr b="1">
              <a:solidFill>
                <a:srgbClr val="FFFFFF"/>
              </a:solidFill>
            </a:endParaRPr>
          </a:p>
        </p:txBody>
      </p:sp>
      <p:grpSp>
        <p:nvGrpSpPr>
          <p:cNvPr id="2443" name="Google Shape;2443;p49"/>
          <p:cNvGrpSpPr/>
          <p:nvPr/>
        </p:nvGrpSpPr>
        <p:grpSpPr>
          <a:xfrm>
            <a:off x="1032658" y="2530350"/>
            <a:ext cx="7675292" cy="732934"/>
            <a:chOff x="1032658" y="2530350"/>
            <a:chExt cx="7675292" cy="732934"/>
          </a:xfrm>
        </p:grpSpPr>
        <p:grpSp>
          <p:nvGrpSpPr>
            <p:cNvPr id="2444" name="Google Shape;2444;p49"/>
            <p:cNvGrpSpPr/>
            <p:nvPr/>
          </p:nvGrpSpPr>
          <p:grpSpPr>
            <a:xfrm>
              <a:off x="4581575" y="2532900"/>
              <a:ext cx="3821900" cy="720934"/>
              <a:chOff x="4581575" y="2532900"/>
              <a:chExt cx="3821900" cy="720934"/>
            </a:xfrm>
          </p:grpSpPr>
          <p:grpSp>
            <p:nvGrpSpPr>
              <p:cNvPr id="2445" name="Google Shape;2445;p49"/>
              <p:cNvGrpSpPr/>
              <p:nvPr/>
            </p:nvGrpSpPr>
            <p:grpSpPr>
              <a:xfrm>
                <a:off x="6090212" y="3057934"/>
                <a:ext cx="779676" cy="195900"/>
                <a:chOff x="6145820" y="3038863"/>
                <a:chExt cx="779676" cy="195900"/>
              </a:xfrm>
            </p:grpSpPr>
            <p:sp>
              <p:nvSpPr>
                <p:cNvPr id="2446" name="Google Shape;2446;p49"/>
                <p:cNvSpPr/>
                <p:nvPr/>
              </p:nvSpPr>
              <p:spPr>
                <a:xfrm>
                  <a:off x="6145820" y="3038863"/>
                  <a:ext cx="195900" cy="195900"/>
                </a:xfrm>
                <a:prstGeom prst="ellipse">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9"/>
                <p:cNvSpPr/>
                <p:nvPr/>
              </p:nvSpPr>
              <p:spPr>
                <a:xfrm>
                  <a:off x="6535004" y="3038863"/>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9"/>
                <p:cNvSpPr/>
                <p:nvPr/>
              </p:nvSpPr>
              <p:spPr>
                <a:xfrm>
                  <a:off x="6340412" y="3038863"/>
                  <a:ext cx="195900" cy="195900"/>
                </a:xfrm>
                <a:prstGeom prst="ellipse">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9"/>
                <p:cNvSpPr/>
                <p:nvPr/>
              </p:nvSpPr>
              <p:spPr>
                <a:xfrm>
                  <a:off x="6729596" y="3038863"/>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0" name="Google Shape;2450;p49"/>
              <p:cNvCxnSpPr/>
              <p:nvPr/>
            </p:nvCxnSpPr>
            <p:spPr>
              <a:xfrm>
                <a:off x="4581575" y="2553988"/>
                <a:ext cx="1895400" cy="351000"/>
              </a:xfrm>
              <a:prstGeom prst="straightConnector1">
                <a:avLst/>
              </a:prstGeom>
              <a:noFill/>
              <a:ln cap="flat" cmpd="sng" w="19050">
                <a:solidFill>
                  <a:srgbClr val="FFFFFF"/>
                </a:solidFill>
                <a:prstDash val="solid"/>
                <a:round/>
                <a:headEnd len="med" w="med" type="none"/>
                <a:tailEnd len="med" w="med" type="triangle"/>
              </a:ln>
            </p:spPr>
          </p:cxnSp>
          <p:cxnSp>
            <p:nvCxnSpPr>
              <p:cNvPr id="2451" name="Google Shape;2451;p49"/>
              <p:cNvCxnSpPr/>
              <p:nvPr/>
            </p:nvCxnSpPr>
            <p:spPr>
              <a:xfrm>
                <a:off x="6524625" y="2553988"/>
                <a:ext cx="4800" cy="370200"/>
              </a:xfrm>
              <a:prstGeom prst="straightConnector1">
                <a:avLst/>
              </a:prstGeom>
              <a:noFill/>
              <a:ln cap="flat" cmpd="sng" w="19050">
                <a:solidFill>
                  <a:srgbClr val="FFFFFF"/>
                </a:solidFill>
                <a:prstDash val="solid"/>
                <a:round/>
                <a:headEnd len="med" w="med" type="none"/>
                <a:tailEnd len="med" w="med" type="triangle"/>
              </a:ln>
            </p:spPr>
          </p:cxnSp>
          <p:cxnSp>
            <p:nvCxnSpPr>
              <p:cNvPr id="2452" name="Google Shape;2452;p49"/>
              <p:cNvCxnSpPr/>
              <p:nvPr/>
            </p:nvCxnSpPr>
            <p:spPr>
              <a:xfrm flipH="1">
                <a:off x="6667375" y="2532900"/>
                <a:ext cx="1736100" cy="381900"/>
              </a:xfrm>
              <a:prstGeom prst="straightConnector1">
                <a:avLst/>
              </a:prstGeom>
              <a:noFill/>
              <a:ln cap="flat" cmpd="sng" w="19050">
                <a:solidFill>
                  <a:srgbClr val="FFFFFF"/>
                </a:solidFill>
                <a:prstDash val="solid"/>
                <a:round/>
                <a:headEnd len="med" w="med" type="none"/>
                <a:tailEnd len="med" w="med" type="triangle"/>
              </a:ln>
            </p:spPr>
          </p:cxnSp>
        </p:grpSp>
        <p:grpSp>
          <p:nvGrpSpPr>
            <p:cNvPr id="2453" name="Google Shape;2453;p49"/>
            <p:cNvGrpSpPr/>
            <p:nvPr/>
          </p:nvGrpSpPr>
          <p:grpSpPr>
            <a:xfrm>
              <a:off x="5551388" y="2532050"/>
              <a:ext cx="3156563" cy="731234"/>
              <a:chOff x="5551388" y="2532050"/>
              <a:chExt cx="3156563" cy="731234"/>
            </a:xfrm>
          </p:grpSpPr>
          <p:grpSp>
            <p:nvGrpSpPr>
              <p:cNvPr id="2454" name="Google Shape;2454;p49"/>
              <p:cNvGrpSpPr/>
              <p:nvPr/>
            </p:nvGrpSpPr>
            <p:grpSpPr>
              <a:xfrm>
                <a:off x="7702688" y="3048484"/>
                <a:ext cx="1005263" cy="214800"/>
                <a:chOff x="7931288" y="3279188"/>
                <a:chExt cx="1005263" cy="214800"/>
              </a:xfrm>
            </p:grpSpPr>
            <p:sp>
              <p:nvSpPr>
                <p:cNvPr id="2455" name="Google Shape;2455;p49"/>
                <p:cNvSpPr/>
                <p:nvPr/>
              </p:nvSpPr>
              <p:spPr>
                <a:xfrm>
                  <a:off x="8326519" y="3279188"/>
                  <a:ext cx="214800" cy="214800"/>
                </a:xfrm>
                <a:prstGeom prst="diamond">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9"/>
                <p:cNvSpPr/>
                <p:nvPr/>
              </p:nvSpPr>
              <p:spPr>
                <a:xfrm>
                  <a:off x="8721750" y="3279188"/>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9"/>
                <p:cNvSpPr/>
                <p:nvPr/>
              </p:nvSpPr>
              <p:spPr>
                <a:xfrm>
                  <a:off x="8128903" y="3279188"/>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9"/>
                <p:cNvSpPr/>
                <p:nvPr/>
              </p:nvSpPr>
              <p:spPr>
                <a:xfrm>
                  <a:off x="8524134" y="3279188"/>
                  <a:ext cx="214800" cy="214800"/>
                </a:xfrm>
                <a:prstGeom prst="diamond">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9"/>
                <p:cNvSpPr/>
                <p:nvPr/>
              </p:nvSpPr>
              <p:spPr>
                <a:xfrm>
                  <a:off x="7931288" y="3279188"/>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60" name="Google Shape;2460;p49"/>
              <p:cNvCxnSpPr/>
              <p:nvPr/>
            </p:nvCxnSpPr>
            <p:spPr>
              <a:xfrm>
                <a:off x="6534150" y="2553988"/>
                <a:ext cx="1323900" cy="332100"/>
              </a:xfrm>
              <a:prstGeom prst="straightConnector1">
                <a:avLst/>
              </a:prstGeom>
              <a:noFill/>
              <a:ln cap="flat" cmpd="sng" w="19050">
                <a:solidFill>
                  <a:srgbClr val="FFFFFF"/>
                </a:solidFill>
                <a:prstDash val="solid"/>
                <a:round/>
                <a:headEnd len="med" w="med" type="none"/>
                <a:tailEnd len="med" w="med" type="triangle"/>
              </a:ln>
            </p:spPr>
          </p:cxnSp>
          <p:cxnSp>
            <p:nvCxnSpPr>
              <p:cNvPr id="2461" name="Google Shape;2461;p49"/>
              <p:cNvCxnSpPr/>
              <p:nvPr/>
            </p:nvCxnSpPr>
            <p:spPr>
              <a:xfrm>
                <a:off x="7462500" y="2532050"/>
                <a:ext cx="662400" cy="363600"/>
              </a:xfrm>
              <a:prstGeom prst="straightConnector1">
                <a:avLst/>
              </a:prstGeom>
              <a:noFill/>
              <a:ln cap="flat" cmpd="sng" w="19050">
                <a:solidFill>
                  <a:srgbClr val="FFFFFF"/>
                </a:solidFill>
                <a:prstDash val="solid"/>
                <a:round/>
                <a:headEnd len="med" w="med" type="none"/>
                <a:tailEnd len="med" w="med" type="triangle"/>
              </a:ln>
            </p:spPr>
          </p:cxnSp>
          <p:cxnSp>
            <p:nvCxnSpPr>
              <p:cNvPr id="2462" name="Google Shape;2462;p49"/>
              <p:cNvCxnSpPr/>
              <p:nvPr/>
            </p:nvCxnSpPr>
            <p:spPr>
              <a:xfrm flipH="1">
                <a:off x="8391400" y="2532900"/>
                <a:ext cx="21600" cy="324600"/>
              </a:xfrm>
              <a:prstGeom prst="straightConnector1">
                <a:avLst/>
              </a:prstGeom>
              <a:noFill/>
              <a:ln cap="flat" cmpd="sng" w="19050">
                <a:solidFill>
                  <a:srgbClr val="FFFFFF"/>
                </a:solidFill>
                <a:prstDash val="solid"/>
                <a:round/>
                <a:headEnd len="med" w="med" type="none"/>
                <a:tailEnd len="med" w="med" type="triangle"/>
              </a:ln>
            </p:spPr>
          </p:cxnSp>
          <p:cxnSp>
            <p:nvCxnSpPr>
              <p:cNvPr id="2463" name="Google Shape;2463;p49"/>
              <p:cNvCxnSpPr/>
              <p:nvPr/>
            </p:nvCxnSpPr>
            <p:spPr>
              <a:xfrm>
                <a:off x="5551388" y="2554084"/>
                <a:ext cx="2125800" cy="427200"/>
              </a:xfrm>
              <a:prstGeom prst="straightConnector1">
                <a:avLst/>
              </a:prstGeom>
              <a:noFill/>
              <a:ln cap="flat" cmpd="sng" w="19050">
                <a:solidFill>
                  <a:srgbClr val="FFFFFF"/>
                </a:solidFill>
                <a:prstDash val="solid"/>
                <a:round/>
                <a:headEnd len="med" w="med" type="none"/>
                <a:tailEnd len="med" w="med" type="triangle"/>
              </a:ln>
            </p:spPr>
          </p:cxnSp>
        </p:grpSp>
        <p:grpSp>
          <p:nvGrpSpPr>
            <p:cNvPr id="2464" name="Google Shape;2464;p49"/>
            <p:cNvGrpSpPr/>
            <p:nvPr/>
          </p:nvGrpSpPr>
          <p:grpSpPr>
            <a:xfrm>
              <a:off x="1032658" y="2530350"/>
              <a:ext cx="7358192" cy="718384"/>
              <a:chOff x="1032658" y="2530350"/>
              <a:chExt cx="7358192" cy="718384"/>
            </a:xfrm>
          </p:grpSpPr>
          <p:grpSp>
            <p:nvGrpSpPr>
              <p:cNvPr id="2465" name="Google Shape;2465;p49"/>
              <p:cNvGrpSpPr/>
              <p:nvPr/>
            </p:nvGrpSpPr>
            <p:grpSpPr>
              <a:xfrm>
                <a:off x="4156163" y="2530350"/>
                <a:ext cx="4234688" cy="718384"/>
                <a:chOff x="4156163" y="2530350"/>
                <a:chExt cx="4234688" cy="718384"/>
              </a:xfrm>
            </p:grpSpPr>
            <p:grpSp>
              <p:nvGrpSpPr>
                <p:cNvPr id="2466" name="Google Shape;2466;p49"/>
                <p:cNvGrpSpPr/>
                <p:nvPr/>
              </p:nvGrpSpPr>
              <p:grpSpPr>
                <a:xfrm>
                  <a:off x="4156163" y="3063034"/>
                  <a:ext cx="1101250" cy="185700"/>
                  <a:chOff x="4384763" y="3392006"/>
                  <a:chExt cx="1101250" cy="185700"/>
                </a:xfrm>
              </p:grpSpPr>
              <p:sp>
                <p:nvSpPr>
                  <p:cNvPr id="2467" name="Google Shape;2467;p49"/>
                  <p:cNvSpPr/>
                  <p:nvPr/>
                </p:nvSpPr>
                <p:spPr>
                  <a:xfrm>
                    <a:off x="4606375" y="3392006"/>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9"/>
                  <p:cNvSpPr/>
                  <p:nvPr/>
                </p:nvSpPr>
                <p:spPr>
                  <a:xfrm>
                    <a:off x="5271213" y="3392006"/>
                    <a:ext cx="214800" cy="185700"/>
                  </a:xfrm>
                  <a:prstGeom prst="triangle">
                    <a:avLst>
                      <a:gd fmla="val 50000" name="adj"/>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9"/>
                  <p:cNvSpPr/>
                  <p:nvPr/>
                </p:nvSpPr>
                <p:spPr>
                  <a:xfrm>
                    <a:off x="5049600" y="3392006"/>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9"/>
                  <p:cNvSpPr/>
                  <p:nvPr/>
                </p:nvSpPr>
                <p:spPr>
                  <a:xfrm>
                    <a:off x="4827988" y="3392006"/>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9"/>
                  <p:cNvSpPr/>
                  <p:nvPr/>
                </p:nvSpPr>
                <p:spPr>
                  <a:xfrm>
                    <a:off x="4384763" y="3392006"/>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2" name="Google Shape;2472;p49"/>
                <p:cNvCxnSpPr/>
                <p:nvPr/>
              </p:nvCxnSpPr>
              <p:spPr>
                <a:xfrm>
                  <a:off x="4568950" y="2552288"/>
                  <a:ext cx="98400" cy="362400"/>
                </a:xfrm>
                <a:prstGeom prst="straightConnector1">
                  <a:avLst/>
                </a:prstGeom>
                <a:noFill/>
                <a:ln cap="flat" cmpd="sng" w="19050">
                  <a:solidFill>
                    <a:srgbClr val="FFFFFF"/>
                  </a:solidFill>
                  <a:prstDash val="solid"/>
                  <a:round/>
                  <a:headEnd len="med" w="med" type="none"/>
                  <a:tailEnd len="med" w="med" type="triangle"/>
                </a:ln>
              </p:spPr>
            </p:cxnSp>
            <p:cxnSp>
              <p:nvCxnSpPr>
                <p:cNvPr id="2473" name="Google Shape;2473;p49"/>
                <p:cNvCxnSpPr/>
                <p:nvPr/>
              </p:nvCxnSpPr>
              <p:spPr>
                <a:xfrm flipH="1">
                  <a:off x="4724488" y="2552288"/>
                  <a:ext cx="804900" cy="352800"/>
                </a:xfrm>
                <a:prstGeom prst="straightConnector1">
                  <a:avLst/>
                </a:prstGeom>
                <a:noFill/>
                <a:ln cap="flat" cmpd="sng" w="19050">
                  <a:solidFill>
                    <a:srgbClr val="FFFFFF"/>
                  </a:solidFill>
                  <a:prstDash val="solid"/>
                  <a:round/>
                  <a:headEnd len="med" w="med" type="none"/>
                  <a:tailEnd len="med" w="med" type="triangle"/>
                </a:ln>
              </p:spPr>
            </p:cxnSp>
            <p:cxnSp>
              <p:nvCxnSpPr>
                <p:cNvPr id="2474" name="Google Shape;2474;p49"/>
                <p:cNvCxnSpPr/>
                <p:nvPr/>
              </p:nvCxnSpPr>
              <p:spPr>
                <a:xfrm flipH="1">
                  <a:off x="4943600" y="2552288"/>
                  <a:ext cx="1568400" cy="362400"/>
                </a:xfrm>
                <a:prstGeom prst="straightConnector1">
                  <a:avLst/>
                </a:prstGeom>
                <a:noFill/>
                <a:ln cap="flat" cmpd="sng" w="19050">
                  <a:solidFill>
                    <a:srgbClr val="FFFFFF"/>
                  </a:solidFill>
                  <a:prstDash val="solid"/>
                  <a:round/>
                  <a:headEnd len="med" w="med" type="none"/>
                  <a:tailEnd len="med" w="med" type="triangle"/>
                </a:ln>
              </p:spPr>
            </p:cxnSp>
            <p:cxnSp>
              <p:nvCxnSpPr>
                <p:cNvPr id="2475" name="Google Shape;2475;p49"/>
                <p:cNvCxnSpPr/>
                <p:nvPr/>
              </p:nvCxnSpPr>
              <p:spPr>
                <a:xfrm flipH="1">
                  <a:off x="5219750" y="2530350"/>
                  <a:ext cx="2220600" cy="384300"/>
                </a:xfrm>
                <a:prstGeom prst="straightConnector1">
                  <a:avLst/>
                </a:prstGeom>
                <a:noFill/>
                <a:ln cap="flat" cmpd="sng" w="19050">
                  <a:solidFill>
                    <a:srgbClr val="FFFFFF"/>
                  </a:solidFill>
                  <a:prstDash val="solid"/>
                  <a:round/>
                  <a:headEnd len="med" w="med" type="none"/>
                  <a:tailEnd len="med" w="med" type="triangle"/>
                </a:ln>
              </p:spPr>
            </p:cxnSp>
            <p:cxnSp>
              <p:nvCxnSpPr>
                <p:cNvPr id="2476" name="Google Shape;2476;p49"/>
                <p:cNvCxnSpPr/>
                <p:nvPr/>
              </p:nvCxnSpPr>
              <p:spPr>
                <a:xfrm flipH="1">
                  <a:off x="5429250" y="2531200"/>
                  <a:ext cx="2961600" cy="431100"/>
                </a:xfrm>
                <a:prstGeom prst="straightConnector1">
                  <a:avLst/>
                </a:prstGeom>
                <a:noFill/>
                <a:ln cap="flat" cmpd="sng" w="19050">
                  <a:solidFill>
                    <a:srgbClr val="FFFFFF"/>
                  </a:solidFill>
                  <a:prstDash val="solid"/>
                  <a:round/>
                  <a:headEnd len="med" w="med" type="none"/>
                  <a:tailEnd len="med" w="med" type="triangle"/>
                </a:ln>
              </p:spPr>
            </p:cxnSp>
          </p:grpSp>
          <p:sp>
            <p:nvSpPr>
              <p:cNvPr id="2477" name="Google Shape;2477;p49"/>
              <p:cNvSpPr txBox="1"/>
              <p:nvPr/>
            </p:nvSpPr>
            <p:spPr>
              <a:xfrm>
                <a:off x="1032658" y="2546199"/>
                <a:ext cx="13362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(Shuffle)</a:t>
                </a:r>
                <a:endParaRPr>
                  <a:solidFill>
                    <a:srgbClr val="B7B7B7"/>
                  </a:solidFill>
                </a:endParaRPr>
              </a:p>
            </p:txBody>
          </p:sp>
        </p:grpSp>
      </p:grpSp>
      <p:grpSp>
        <p:nvGrpSpPr>
          <p:cNvPr id="2478" name="Google Shape;2478;p49"/>
          <p:cNvGrpSpPr/>
          <p:nvPr/>
        </p:nvGrpSpPr>
        <p:grpSpPr>
          <a:xfrm>
            <a:off x="1129242" y="3237974"/>
            <a:ext cx="3792345" cy="1172676"/>
            <a:chOff x="1129242" y="3237974"/>
            <a:chExt cx="3792345" cy="1172676"/>
          </a:xfrm>
        </p:grpSpPr>
        <p:grpSp>
          <p:nvGrpSpPr>
            <p:cNvPr id="2479" name="Google Shape;2479;p49"/>
            <p:cNvGrpSpPr/>
            <p:nvPr/>
          </p:nvGrpSpPr>
          <p:grpSpPr>
            <a:xfrm>
              <a:off x="4597538" y="3853538"/>
              <a:ext cx="324050" cy="371413"/>
              <a:chOff x="3085213" y="3903863"/>
              <a:chExt cx="324050" cy="371413"/>
            </a:xfrm>
          </p:grpSpPr>
          <p:sp>
            <p:nvSpPr>
              <p:cNvPr id="2480" name="Google Shape;2480;p49"/>
              <p:cNvSpPr/>
              <p:nvPr/>
            </p:nvSpPr>
            <p:spPr>
              <a:xfrm rot="10800000">
                <a:off x="3085213" y="4089563"/>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9"/>
              <p:cNvSpPr/>
              <p:nvPr/>
            </p:nvSpPr>
            <p:spPr>
              <a:xfrm>
                <a:off x="3085213" y="3903863"/>
                <a:ext cx="214800" cy="185700"/>
              </a:xfrm>
              <a:prstGeom prst="triangle">
                <a:avLst>
                  <a:gd fmla="val 50000" name="adj"/>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9"/>
              <p:cNvSpPr/>
              <p:nvPr/>
            </p:nvSpPr>
            <p:spPr>
              <a:xfrm>
                <a:off x="3194463" y="4089575"/>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49"/>
            <p:cNvGrpSpPr/>
            <p:nvPr/>
          </p:nvGrpSpPr>
          <p:grpSpPr>
            <a:xfrm>
              <a:off x="4491988" y="4039250"/>
              <a:ext cx="320350" cy="371400"/>
              <a:chOff x="2979663" y="4089575"/>
              <a:chExt cx="320350" cy="371400"/>
            </a:xfrm>
          </p:grpSpPr>
          <p:sp>
            <p:nvSpPr>
              <p:cNvPr id="2484" name="Google Shape;2484;p49"/>
              <p:cNvSpPr/>
              <p:nvPr/>
            </p:nvSpPr>
            <p:spPr>
              <a:xfrm rot="10800000">
                <a:off x="3085213" y="4275275"/>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9"/>
              <p:cNvSpPr/>
              <p:nvPr/>
            </p:nvSpPr>
            <p:spPr>
              <a:xfrm>
                <a:off x="2979663" y="4089575"/>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49"/>
            <p:cNvGrpSpPr/>
            <p:nvPr/>
          </p:nvGrpSpPr>
          <p:grpSpPr>
            <a:xfrm>
              <a:off x="4597538" y="4039238"/>
              <a:ext cx="324050" cy="185713"/>
              <a:chOff x="3085213" y="4089563"/>
              <a:chExt cx="324050" cy="185713"/>
            </a:xfrm>
          </p:grpSpPr>
          <p:sp>
            <p:nvSpPr>
              <p:cNvPr id="2487" name="Google Shape;2487;p49"/>
              <p:cNvSpPr/>
              <p:nvPr/>
            </p:nvSpPr>
            <p:spPr>
              <a:xfrm rot="10800000">
                <a:off x="3085213" y="4089563"/>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9"/>
              <p:cNvSpPr/>
              <p:nvPr/>
            </p:nvSpPr>
            <p:spPr>
              <a:xfrm>
                <a:off x="3194463" y="4089575"/>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49"/>
            <p:cNvGrpSpPr/>
            <p:nvPr/>
          </p:nvGrpSpPr>
          <p:grpSpPr>
            <a:xfrm>
              <a:off x="1129242" y="3237974"/>
              <a:ext cx="3792345" cy="1172676"/>
              <a:chOff x="1129242" y="3237974"/>
              <a:chExt cx="3792345" cy="1172676"/>
            </a:xfrm>
          </p:grpSpPr>
          <p:grpSp>
            <p:nvGrpSpPr>
              <p:cNvPr id="2490" name="Google Shape;2490;p49"/>
              <p:cNvGrpSpPr/>
              <p:nvPr/>
            </p:nvGrpSpPr>
            <p:grpSpPr>
              <a:xfrm>
                <a:off x="4491988" y="3412975"/>
                <a:ext cx="429600" cy="997675"/>
                <a:chOff x="4491988" y="3412975"/>
                <a:chExt cx="429600" cy="997675"/>
              </a:xfrm>
            </p:grpSpPr>
            <p:grpSp>
              <p:nvGrpSpPr>
                <p:cNvPr id="2491" name="Google Shape;2491;p49"/>
                <p:cNvGrpSpPr/>
                <p:nvPr/>
              </p:nvGrpSpPr>
              <p:grpSpPr>
                <a:xfrm>
                  <a:off x="4491988" y="3853538"/>
                  <a:ext cx="429600" cy="557113"/>
                  <a:chOff x="2979663" y="3903863"/>
                  <a:chExt cx="429600" cy="557113"/>
                </a:xfrm>
              </p:grpSpPr>
              <p:sp>
                <p:nvSpPr>
                  <p:cNvPr id="2492" name="Google Shape;2492;p49"/>
                  <p:cNvSpPr/>
                  <p:nvPr/>
                </p:nvSpPr>
                <p:spPr>
                  <a:xfrm rot="10800000">
                    <a:off x="3085213" y="4089563"/>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9"/>
                  <p:cNvSpPr/>
                  <p:nvPr/>
                </p:nvSpPr>
                <p:spPr>
                  <a:xfrm>
                    <a:off x="3085213" y="3903863"/>
                    <a:ext cx="214800" cy="185700"/>
                  </a:xfrm>
                  <a:prstGeom prst="triangle">
                    <a:avLst>
                      <a:gd fmla="val 50000" name="adj"/>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9"/>
                  <p:cNvSpPr/>
                  <p:nvPr/>
                </p:nvSpPr>
                <p:spPr>
                  <a:xfrm rot="10800000">
                    <a:off x="3085213" y="4275275"/>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9"/>
                  <p:cNvSpPr/>
                  <p:nvPr/>
                </p:nvSpPr>
                <p:spPr>
                  <a:xfrm>
                    <a:off x="2979663" y="4089575"/>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9"/>
                  <p:cNvSpPr/>
                  <p:nvPr/>
                </p:nvSpPr>
                <p:spPr>
                  <a:xfrm>
                    <a:off x="3194463" y="4089575"/>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97" name="Google Shape;2497;p49"/>
                <p:cNvCxnSpPr/>
                <p:nvPr/>
              </p:nvCxnSpPr>
              <p:spPr>
                <a:xfrm>
                  <a:off x="4706800" y="3412975"/>
                  <a:ext cx="0" cy="276300"/>
                </a:xfrm>
                <a:prstGeom prst="straightConnector1">
                  <a:avLst/>
                </a:prstGeom>
                <a:noFill/>
                <a:ln cap="flat" cmpd="sng" w="19050">
                  <a:solidFill>
                    <a:srgbClr val="FFFFFF"/>
                  </a:solidFill>
                  <a:prstDash val="solid"/>
                  <a:round/>
                  <a:headEnd len="med" w="med" type="none"/>
                  <a:tailEnd len="med" w="med" type="triangle"/>
                </a:ln>
              </p:spPr>
            </p:cxnSp>
          </p:grpSp>
          <p:sp>
            <p:nvSpPr>
              <p:cNvPr id="2498" name="Google Shape;2498;p49"/>
              <p:cNvSpPr txBox="1"/>
              <p:nvPr/>
            </p:nvSpPr>
            <p:spPr>
              <a:xfrm>
                <a:off x="1129242" y="3237974"/>
                <a:ext cx="11433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Reduce</a:t>
                </a:r>
                <a:endParaRPr b="1">
                  <a:solidFill>
                    <a:srgbClr val="FFFFFF"/>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gtEl>
                                        <p:attrNameLst>
                                          <p:attrName>style.visibility</p:attrName>
                                        </p:attrNameLst>
                                      </p:cBhvr>
                                      <p:to>
                                        <p:strVal val="visible"/>
                                      </p:to>
                                    </p:set>
                                    <p:animEffect filter="fade" transition="in">
                                      <p:cBhvr>
                                        <p:cTn dur="1000"/>
                                        <p:tgtEl>
                                          <p:spTgt spid="2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gtEl>
                                        <p:attrNameLst>
                                          <p:attrName>style.visibility</p:attrName>
                                        </p:attrNameLst>
                                      </p:cBhvr>
                                      <p:to>
                                        <p:strVal val="visible"/>
                                      </p:to>
                                    </p:set>
                                    <p:animEffect filter="fade" transition="in">
                                      <p:cBhvr>
                                        <p:cTn dur="1000"/>
                                        <p:tgtEl>
                                          <p:spTgt spid="2441"/>
                                        </p:tgtEl>
                                      </p:cBhvr>
                                    </p:animEffect>
                                  </p:childTnLst>
                                </p:cTn>
                              </p:par>
                              <p:par>
                                <p:cTn fill="hold" nodeType="with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1000"/>
                                        <p:tgtEl>
                                          <p:spTgt spid="2436"/>
                                        </p:tgtEl>
                                      </p:cBhvr>
                                    </p:animEffect>
                                  </p:childTnLst>
                                </p:cTn>
                              </p:par>
                              <p:par>
                                <p:cTn fill="hold" nodeType="with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1000"/>
                                        <p:tgtEl>
                                          <p:spTgt spid="2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5"/>
                                        </p:tgtEl>
                                        <p:attrNameLst>
                                          <p:attrName>style.visibility</p:attrName>
                                        </p:attrNameLst>
                                      </p:cBhvr>
                                      <p:to>
                                        <p:strVal val="visible"/>
                                      </p:to>
                                    </p:set>
                                    <p:animEffect filter="fade" transition="in">
                                      <p:cBhvr>
                                        <p:cTn dur="1000"/>
                                        <p:tgtEl>
                                          <p:spTgt spid="2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1000"/>
                                        <p:tgtEl>
                                          <p:spTgt spid="2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1000"/>
                                        <p:tgtEl>
                                          <p:spTgt spid="2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4"/>
                                        </p:tgtEl>
                                        <p:attrNameLst>
                                          <p:attrName>style.visibility</p:attrName>
                                        </p:attrNameLst>
                                      </p:cBhvr>
                                      <p:to>
                                        <p:strVal val="visible"/>
                                      </p:to>
                                    </p:set>
                                    <p:animEffect filter="fade" transition="in">
                                      <p:cBhvr>
                                        <p:cTn dur="1000"/>
                                        <p:tgtEl>
                                          <p:spTgt spid="2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1000"/>
                                        <p:tgtEl>
                                          <p:spTgt spid="2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1000"/>
                                        <p:tgtEl>
                                          <p:spTgt spid="2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50"/>
          <p:cNvSpPr txBox="1"/>
          <p:nvPr/>
        </p:nvSpPr>
        <p:spPr>
          <a:xfrm>
            <a:off x="285875" y="184425"/>
            <a:ext cx="86139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FlumeJava: Easy and Efficient MapReduce Pipelines</a:t>
            </a:r>
            <a:endParaRPr sz="2700">
              <a:solidFill>
                <a:srgbClr val="FFFFFF"/>
              </a:solidFill>
              <a:latin typeface="Open Sans"/>
              <a:ea typeface="Open Sans"/>
              <a:cs typeface="Open Sans"/>
              <a:sym typeface="Open Sans"/>
            </a:endParaRPr>
          </a:p>
        </p:txBody>
      </p:sp>
      <p:cxnSp>
        <p:nvCxnSpPr>
          <p:cNvPr id="2504" name="Google Shape;2504;p50"/>
          <p:cNvCxnSpPr>
            <a:stCxn id="2505" idx="2"/>
            <a:endCxn id="2506" idx="0"/>
          </p:cNvCxnSpPr>
          <p:nvPr/>
        </p:nvCxnSpPr>
        <p:spPr>
          <a:xfrm>
            <a:off x="970231" y="2756047"/>
            <a:ext cx="629100" cy="295200"/>
          </a:xfrm>
          <a:prstGeom prst="straightConnector1">
            <a:avLst/>
          </a:prstGeom>
          <a:noFill/>
          <a:ln cap="flat" cmpd="sng" w="19050">
            <a:solidFill>
              <a:srgbClr val="FFFFFF"/>
            </a:solidFill>
            <a:prstDash val="solid"/>
            <a:round/>
            <a:headEnd len="med" w="med" type="none"/>
            <a:tailEnd len="med" w="med" type="triangle"/>
          </a:ln>
        </p:spPr>
      </p:cxnSp>
      <p:cxnSp>
        <p:nvCxnSpPr>
          <p:cNvPr id="2507" name="Google Shape;2507;p50"/>
          <p:cNvCxnSpPr>
            <a:endCxn id="2508" idx="0"/>
          </p:cNvCxnSpPr>
          <p:nvPr/>
        </p:nvCxnSpPr>
        <p:spPr>
          <a:xfrm>
            <a:off x="2238999" y="2418070"/>
            <a:ext cx="0" cy="182100"/>
          </a:xfrm>
          <a:prstGeom prst="straightConnector1">
            <a:avLst/>
          </a:prstGeom>
          <a:noFill/>
          <a:ln cap="flat" cmpd="sng" w="19050">
            <a:solidFill>
              <a:srgbClr val="FFFFFF"/>
            </a:solidFill>
            <a:prstDash val="solid"/>
            <a:round/>
            <a:headEnd len="med" w="med" type="none"/>
            <a:tailEnd len="med" w="med" type="triangle"/>
          </a:ln>
        </p:spPr>
      </p:cxnSp>
      <p:cxnSp>
        <p:nvCxnSpPr>
          <p:cNvPr id="2509" name="Google Shape;2509;p50"/>
          <p:cNvCxnSpPr>
            <a:stCxn id="2508" idx="2"/>
            <a:endCxn id="2506" idx="0"/>
          </p:cNvCxnSpPr>
          <p:nvPr/>
        </p:nvCxnSpPr>
        <p:spPr>
          <a:xfrm flipH="1">
            <a:off x="1599099" y="2801170"/>
            <a:ext cx="639900" cy="249900"/>
          </a:xfrm>
          <a:prstGeom prst="straightConnector1">
            <a:avLst/>
          </a:prstGeom>
          <a:noFill/>
          <a:ln cap="flat" cmpd="sng" w="19050">
            <a:solidFill>
              <a:srgbClr val="FFFFFF"/>
            </a:solidFill>
            <a:prstDash val="solid"/>
            <a:round/>
            <a:headEnd len="med" w="med" type="none"/>
            <a:tailEnd len="med" w="med" type="triangle"/>
          </a:ln>
        </p:spPr>
      </p:cxnSp>
      <p:cxnSp>
        <p:nvCxnSpPr>
          <p:cNvPr id="2510" name="Google Shape;2510;p50"/>
          <p:cNvCxnSpPr>
            <a:stCxn id="2506" idx="2"/>
            <a:endCxn id="2511" idx="0"/>
          </p:cNvCxnSpPr>
          <p:nvPr/>
        </p:nvCxnSpPr>
        <p:spPr>
          <a:xfrm flipH="1">
            <a:off x="1295608" y="3252150"/>
            <a:ext cx="303600" cy="174300"/>
          </a:xfrm>
          <a:prstGeom prst="straightConnector1">
            <a:avLst/>
          </a:prstGeom>
          <a:noFill/>
          <a:ln cap="flat" cmpd="sng" w="19050">
            <a:solidFill>
              <a:srgbClr val="FFFFFF"/>
            </a:solidFill>
            <a:prstDash val="solid"/>
            <a:round/>
            <a:headEnd len="med" w="med" type="none"/>
            <a:tailEnd len="med" w="med" type="triangle"/>
          </a:ln>
        </p:spPr>
      </p:cxnSp>
      <p:cxnSp>
        <p:nvCxnSpPr>
          <p:cNvPr id="2512" name="Google Shape;2512;p50"/>
          <p:cNvCxnSpPr>
            <a:stCxn id="2513" idx="2"/>
            <a:endCxn id="2505" idx="0"/>
          </p:cNvCxnSpPr>
          <p:nvPr/>
        </p:nvCxnSpPr>
        <p:spPr>
          <a:xfrm>
            <a:off x="970231" y="2384591"/>
            <a:ext cx="0" cy="170400"/>
          </a:xfrm>
          <a:prstGeom prst="straightConnector1">
            <a:avLst/>
          </a:prstGeom>
          <a:noFill/>
          <a:ln cap="flat" cmpd="sng" w="19050">
            <a:solidFill>
              <a:srgbClr val="FFFFFF"/>
            </a:solidFill>
            <a:prstDash val="solid"/>
            <a:round/>
            <a:headEnd len="med" w="med" type="none"/>
            <a:tailEnd len="med" w="med" type="triangle"/>
          </a:ln>
        </p:spPr>
      </p:cxnSp>
      <p:sp>
        <p:nvSpPr>
          <p:cNvPr id="2514" name="Google Shape;2514;p50"/>
          <p:cNvSpPr/>
          <p:nvPr/>
        </p:nvSpPr>
        <p:spPr>
          <a:xfrm>
            <a:off x="1925842" y="2183597"/>
            <a:ext cx="564000" cy="201000"/>
          </a:xfrm>
          <a:prstGeom prst="roundRect">
            <a:avLst>
              <a:gd fmla="val 0" name="adj"/>
            </a:avLst>
          </a:prstGeom>
          <a:solidFill>
            <a:srgbClr val="D84437"/>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2508" name="Google Shape;2508;p50"/>
          <p:cNvSpPr/>
          <p:nvPr/>
        </p:nvSpPr>
        <p:spPr>
          <a:xfrm>
            <a:off x="1956999" y="2600170"/>
            <a:ext cx="564000" cy="201000"/>
          </a:xfrm>
          <a:prstGeom prst="roundRect">
            <a:avLst>
              <a:gd fmla="val 0" name="adj"/>
            </a:avLst>
          </a:prstGeom>
          <a:solidFill>
            <a:srgbClr val="741B47"/>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2506" name="Google Shape;2506;p50"/>
          <p:cNvSpPr/>
          <p:nvPr/>
        </p:nvSpPr>
        <p:spPr>
          <a:xfrm>
            <a:off x="1317208" y="3051150"/>
            <a:ext cx="564000" cy="201000"/>
          </a:xfrm>
          <a:prstGeom prst="roundRect">
            <a:avLst>
              <a:gd fmla="val 0" name="adj"/>
            </a:avLst>
          </a:prstGeom>
          <a:solidFill>
            <a:srgbClr val="E6913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2511" name="Google Shape;2511;p50"/>
          <p:cNvSpPr/>
          <p:nvPr/>
        </p:nvSpPr>
        <p:spPr>
          <a:xfrm>
            <a:off x="1013622" y="3426566"/>
            <a:ext cx="564000" cy="201000"/>
          </a:xfrm>
          <a:prstGeom prst="roundRect">
            <a:avLst>
              <a:gd fmla="val 0" name="adj"/>
            </a:avLst>
          </a:prstGeom>
          <a:solidFill>
            <a:srgbClr val="42424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2513" name="Google Shape;2513;p50"/>
          <p:cNvSpPr/>
          <p:nvPr/>
        </p:nvSpPr>
        <p:spPr>
          <a:xfrm>
            <a:off x="688231" y="2183591"/>
            <a:ext cx="564000" cy="201000"/>
          </a:xfrm>
          <a:prstGeom prst="roundRect">
            <a:avLst>
              <a:gd fmla="val 2571" name="adj"/>
            </a:avLst>
          </a:prstGeom>
          <a:solidFill>
            <a:srgbClr val="0F9D5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2505" name="Google Shape;2505;p50"/>
          <p:cNvSpPr/>
          <p:nvPr/>
        </p:nvSpPr>
        <p:spPr>
          <a:xfrm>
            <a:off x="688231" y="2555047"/>
            <a:ext cx="564000" cy="201000"/>
          </a:xfrm>
          <a:prstGeom prst="roundRect">
            <a:avLst>
              <a:gd fmla="val 0" name="adj"/>
            </a:avLst>
          </a:prstGeom>
          <a:solidFill>
            <a:srgbClr val="F4B4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cxnSp>
        <p:nvCxnSpPr>
          <p:cNvPr id="2515" name="Google Shape;2515;p50"/>
          <p:cNvCxnSpPr/>
          <p:nvPr/>
        </p:nvCxnSpPr>
        <p:spPr>
          <a:xfrm>
            <a:off x="970194" y="2027728"/>
            <a:ext cx="0" cy="141300"/>
          </a:xfrm>
          <a:prstGeom prst="straightConnector1">
            <a:avLst/>
          </a:prstGeom>
          <a:noFill/>
          <a:ln cap="flat" cmpd="sng" w="19050">
            <a:solidFill>
              <a:srgbClr val="FFFFFF"/>
            </a:solidFill>
            <a:prstDash val="solid"/>
            <a:round/>
            <a:headEnd len="med" w="med" type="none"/>
            <a:tailEnd len="med" w="med" type="triangle"/>
          </a:ln>
        </p:spPr>
      </p:cxnSp>
      <p:cxnSp>
        <p:nvCxnSpPr>
          <p:cNvPr id="2516" name="Google Shape;2516;p50"/>
          <p:cNvCxnSpPr/>
          <p:nvPr/>
        </p:nvCxnSpPr>
        <p:spPr>
          <a:xfrm>
            <a:off x="1283973" y="3635527"/>
            <a:ext cx="0" cy="132900"/>
          </a:xfrm>
          <a:prstGeom prst="straightConnector1">
            <a:avLst/>
          </a:prstGeom>
          <a:noFill/>
          <a:ln cap="flat" cmpd="sng" w="19050">
            <a:solidFill>
              <a:srgbClr val="FFFFFF"/>
            </a:solidFill>
            <a:prstDash val="solid"/>
            <a:round/>
            <a:headEnd len="med" w="med" type="none"/>
            <a:tailEnd len="med" w="med" type="triangle"/>
          </a:ln>
        </p:spPr>
      </p:cxnSp>
      <p:sp>
        <p:nvSpPr>
          <p:cNvPr id="2517" name="Google Shape;2517;p50"/>
          <p:cNvSpPr/>
          <p:nvPr/>
        </p:nvSpPr>
        <p:spPr>
          <a:xfrm>
            <a:off x="590601" y="1753725"/>
            <a:ext cx="759186" cy="314843"/>
          </a:xfrm>
          <a:prstGeom prst="flowChartMagneticDisk">
            <a:avLst/>
          </a:prstGeom>
          <a:solidFill>
            <a:srgbClr val="4285F4"/>
          </a:solidFill>
          <a:ln cap="flat" cmpd="sng" w="19050">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2518" name="Google Shape;2518;p50"/>
          <p:cNvSpPr/>
          <p:nvPr/>
        </p:nvSpPr>
        <p:spPr>
          <a:xfrm>
            <a:off x="904380" y="3768307"/>
            <a:ext cx="759186" cy="314843"/>
          </a:xfrm>
          <a:prstGeom prst="flowChartMagneticDisk">
            <a:avLst/>
          </a:prstGeom>
          <a:solidFill>
            <a:srgbClr val="4285F4"/>
          </a:solidFill>
          <a:ln cap="flat" cmpd="sng" w="19050">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2519" name="Google Shape;2519;p50"/>
          <p:cNvSpPr/>
          <p:nvPr/>
        </p:nvSpPr>
        <p:spPr>
          <a:xfrm>
            <a:off x="1828212" y="1753725"/>
            <a:ext cx="759186" cy="314843"/>
          </a:xfrm>
          <a:prstGeom prst="flowChartMagneticDisk">
            <a:avLst/>
          </a:prstGeom>
          <a:solidFill>
            <a:srgbClr val="4285F4"/>
          </a:solidFill>
          <a:ln cap="flat" cmpd="sng" w="19050">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2520" name="Google Shape;2520;p50"/>
          <p:cNvSpPr/>
          <p:nvPr/>
        </p:nvSpPr>
        <p:spPr>
          <a:xfrm>
            <a:off x="2075114" y="3348629"/>
            <a:ext cx="759186" cy="314843"/>
          </a:xfrm>
          <a:prstGeom prst="flowChartMagneticDisk">
            <a:avLst/>
          </a:prstGeom>
          <a:solidFill>
            <a:srgbClr val="4285F4"/>
          </a:solidFill>
          <a:ln cap="flat" cmpd="sng" w="19050">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cxnSp>
        <p:nvCxnSpPr>
          <p:cNvPr id="2521" name="Google Shape;2521;p50"/>
          <p:cNvCxnSpPr/>
          <p:nvPr/>
        </p:nvCxnSpPr>
        <p:spPr>
          <a:xfrm>
            <a:off x="2207800" y="2007344"/>
            <a:ext cx="0" cy="182100"/>
          </a:xfrm>
          <a:prstGeom prst="straightConnector1">
            <a:avLst/>
          </a:prstGeom>
          <a:noFill/>
          <a:ln cap="flat" cmpd="sng" w="19050">
            <a:solidFill>
              <a:srgbClr val="FFFFFF"/>
            </a:solidFill>
            <a:prstDash val="solid"/>
            <a:round/>
            <a:headEnd len="med" w="med" type="none"/>
            <a:tailEnd len="med" w="med" type="triangle"/>
          </a:ln>
        </p:spPr>
      </p:cxnSp>
      <p:cxnSp>
        <p:nvCxnSpPr>
          <p:cNvPr id="2522" name="Google Shape;2522;p50"/>
          <p:cNvCxnSpPr/>
          <p:nvPr/>
        </p:nvCxnSpPr>
        <p:spPr>
          <a:xfrm>
            <a:off x="2238962" y="2795393"/>
            <a:ext cx="215700" cy="592800"/>
          </a:xfrm>
          <a:prstGeom prst="straightConnector1">
            <a:avLst/>
          </a:prstGeom>
          <a:noFill/>
          <a:ln cap="flat" cmpd="sng" w="19050">
            <a:solidFill>
              <a:srgbClr val="FFFFFF"/>
            </a:solidFill>
            <a:prstDash val="solid"/>
            <a:round/>
            <a:headEnd len="med" w="med" type="none"/>
            <a:tailEnd len="med" w="med" type="triangle"/>
          </a:ln>
        </p:spPr>
      </p:cxnSp>
      <p:sp>
        <p:nvSpPr>
          <p:cNvPr id="2523" name="Google Shape;2523;p50"/>
          <p:cNvSpPr txBox="1"/>
          <p:nvPr/>
        </p:nvSpPr>
        <p:spPr>
          <a:xfrm>
            <a:off x="3625450" y="1175113"/>
            <a:ext cx="4792800" cy="33303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Higher-level API with simple data processing abstractions.</a:t>
            </a:r>
            <a:endParaRPr sz="2000">
              <a:solidFill>
                <a:schemeClr val="lt1"/>
              </a:solidFill>
            </a:endParaRPr>
          </a:p>
          <a:p>
            <a:pPr indent="-355600" lvl="1" marL="914400" rtl="0" algn="l">
              <a:lnSpc>
                <a:spcPct val="115000"/>
              </a:lnSpc>
              <a:spcBef>
                <a:spcPts val="0"/>
              </a:spcBef>
              <a:spcAft>
                <a:spcPts val="0"/>
              </a:spcAft>
              <a:buClr>
                <a:schemeClr val="lt1"/>
              </a:buClr>
              <a:buSzPts val="2000"/>
              <a:buChar char="○"/>
            </a:pPr>
            <a:r>
              <a:rPr lang="en" sz="2000">
                <a:solidFill>
                  <a:schemeClr val="lt1"/>
                </a:solidFill>
              </a:rPr>
              <a:t>Focus on what you want to do to your data, not what the underlying system supports.</a:t>
            </a:r>
            <a:br>
              <a:rPr lang="en" sz="2000">
                <a:solidFill>
                  <a:schemeClr val="lt1"/>
                </a:solidFill>
              </a:rPr>
            </a:b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 sz="2000">
                <a:solidFill>
                  <a:schemeClr val="lt1"/>
                </a:solidFill>
              </a:rPr>
              <a:t>A graph of transformations is automatically transformed into an optimized series of MapReduces.</a:t>
            </a:r>
            <a:endParaRPr sz="2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51"/>
          <p:cNvSpPr/>
          <p:nvPr/>
        </p:nvSpPr>
        <p:spPr>
          <a:xfrm>
            <a:off x="3979087" y="2323969"/>
            <a:ext cx="1218900" cy="788400"/>
          </a:xfrm>
          <a:prstGeom prst="rightArrow">
            <a:avLst>
              <a:gd fmla="val 50000" name="adj1"/>
              <a:gd fmla="val 50000" name="adj2"/>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MapReduce</a:t>
            </a:r>
            <a:endParaRPr sz="1100"/>
          </a:p>
        </p:txBody>
      </p:sp>
      <p:grpSp>
        <p:nvGrpSpPr>
          <p:cNvPr id="2529" name="Google Shape;2529;p51"/>
          <p:cNvGrpSpPr/>
          <p:nvPr/>
        </p:nvGrpSpPr>
        <p:grpSpPr>
          <a:xfrm>
            <a:off x="5578990" y="1457213"/>
            <a:ext cx="1762445" cy="2343375"/>
            <a:chOff x="6746725" y="1866750"/>
            <a:chExt cx="2349300" cy="3124500"/>
          </a:xfrm>
        </p:grpSpPr>
        <p:sp>
          <p:nvSpPr>
            <p:cNvPr id="2530" name="Google Shape;2530;p51"/>
            <p:cNvSpPr/>
            <p:nvPr/>
          </p:nvSpPr>
          <p:spPr>
            <a:xfrm>
              <a:off x="6746725" y="1866750"/>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531" name="Google Shape;2531;p51"/>
            <p:cNvGrpSpPr/>
            <p:nvPr/>
          </p:nvGrpSpPr>
          <p:grpSpPr>
            <a:xfrm>
              <a:off x="7450781" y="2964712"/>
              <a:ext cx="941188" cy="1391100"/>
              <a:chOff x="7407381" y="3011506"/>
              <a:chExt cx="941188" cy="1391100"/>
            </a:xfrm>
          </p:grpSpPr>
          <p:sp>
            <p:nvSpPr>
              <p:cNvPr id="2532" name="Google Shape;2532;p51"/>
              <p:cNvSpPr/>
              <p:nvPr/>
            </p:nvSpPr>
            <p:spPr>
              <a:xfrm>
                <a:off x="74073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3" name="Google Shape;2533;p51"/>
              <p:cNvSpPr/>
              <p:nvPr/>
            </p:nvSpPr>
            <p:spPr>
              <a:xfrm>
                <a:off x="77455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4" name="Google Shape;2534;p51"/>
              <p:cNvSpPr/>
              <p:nvPr/>
            </p:nvSpPr>
            <p:spPr>
              <a:xfrm>
                <a:off x="82528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5" name="Google Shape;2535;p51"/>
              <p:cNvSpPr/>
              <p:nvPr/>
            </p:nvSpPr>
            <p:spPr>
              <a:xfrm>
                <a:off x="77455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6" name="Google Shape;2536;p51"/>
              <p:cNvSpPr/>
              <p:nvPr/>
            </p:nvSpPr>
            <p:spPr>
              <a:xfrm>
                <a:off x="82528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7" name="Google Shape;2537;p51"/>
              <p:cNvSpPr/>
              <p:nvPr/>
            </p:nvSpPr>
            <p:spPr>
              <a:xfrm>
                <a:off x="74073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8" name="Google Shape;2538;p51"/>
              <p:cNvSpPr/>
              <p:nvPr/>
            </p:nvSpPr>
            <p:spPr>
              <a:xfrm>
                <a:off x="77455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9" name="Google Shape;2539;p51"/>
              <p:cNvSpPr/>
              <p:nvPr/>
            </p:nvSpPr>
            <p:spPr>
              <a:xfrm>
                <a:off x="82528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0" name="Google Shape;2540;p51"/>
              <p:cNvSpPr/>
              <p:nvPr/>
            </p:nvSpPr>
            <p:spPr>
              <a:xfrm>
                <a:off x="74073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1" name="Google Shape;2541;p51"/>
              <p:cNvSpPr/>
              <p:nvPr/>
            </p:nvSpPr>
            <p:spPr>
              <a:xfrm>
                <a:off x="77455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2" name="Google Shape;2542;p51"/>
              <p:cNvSpPr/>
              <p:nvPr/>
            </p:nvSpPr>
            <p:spPr>
              <a:xfrm>
                <a:off x="82528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3" name="Google Shape;2543;p51"/>
              <p:cNvSpPr/>
              <p:nvPr/>
            </p:nvSpPr>
            <p:spPr>
              <a:xfrm>
                <a:off x="74073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4" name="Google Shape;2544;p51"/>
              <p:cNvSpPr/>
              <p:nvPr/>
            </p:nvSpPr>
            <p:spPr>
              <a:xfrm>
                <a:off x="77455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5" name="Google Shape;2545;p51"/>
              <p:cNvSpPr/>
              <p:nvPr/>
            </p:nvSpPr>
            <p:spPr>
              <a:xfrm>
                <a:off x="82528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6" name="Google Shape;2546;p51"/>
              <p:cNvSpPr/>
              <p:nvPr/>
            </p:nvSpPr>
            <p:spPr>
              <a:xfrm>
                <a:off x="74073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7" name="Google Shape;2547;p51"/>
              <p:cNvSpPr/>
              <p:nvPr/>
            </p:nvSpPr>
            <p:spPr>
              <a:xfrm>
                <a:off x="77455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8" name="Google Shape;2548;p51"/>
              <p:cNvSpPr/>
              <p:nvPr/>
            </p:nvSpPr>
            <p:spPr>
              <a:xfrm>
                <a:off x="82528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9" name="Google Shape;2549;p51"/>
              <p:cNvSpPr/>
              <p:nvPr/>
            </p:nvSpPr>
            <p:spPr>
              <a:xfrm>
                <a:off x="74073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0" name="Google Shape;2550;p51"/>
              <p:cNvSpPr/>
              <p:nvPr/>
            </p:nvSpPr>
            <p:spPr>
              <a:xfrm>
                <a:off x="77455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1" name="Google Shape;2551;p51"/>
              <p:cNvSpPr/>
              <p:nvPr/>
            </p:nvSpPr>
            <p:spPr>
              <a:xfrm>
                <a:off x="82528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2" name="Google Shape;2552;p51"/>
              <p:cNvSpPr/>
              <p:nvPr/>
            </p:nvSpPr>
            <p:spPr>
              <a:xfrm>
                <a:off x="74073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3" name="Google Shape;2553;p51"/>
              <p:cNvSpPr/>
              <p:nvPr/>
            </p:nvSpPr>
            <p:spPr>
              <a:xfrm>
                <a:off x="75764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4" name="Google Shape;2554;p51"/>
              <p:cNvSpPr/>
              <p:nvPr/>
            </p:nvSpPr>
            <p:spPr>
              <a:xfrm>
                <a:off x="79146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5" name="Google Shape;2555;p51"/>
              <p:cNvSpPr/>
              <p:nvPr/>
            </p:nvSpPr>
            <p:spPr>
              <a:xfrm>
                <a:off x="80837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6" name="Google Shape;2556;p51"/>
              <p:cNvSpPr/>
              <p:nvPr/>
            </p:nvSpPr>
            <p:spPr>
              <a:xfrm>
                <a:off x="79146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7" name="Google Shape;2557;p51"/>
              <p:cNvSpPr/>
              <p:nvPr/>
            </p:nvSpPr>
            <p:spPr>
              <a:xfrm>
                <a:off x="80837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8" name="Google Shape;2558;p51"/>
              <p:cNvSpPr/>
              <p:nvPr/>
            </p:nvSpPr>
            <p:spPr>
              <a:xfrm>
                <a:off x="75764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9" name="Google Shape;2559;p51"/>
              <p:cNvSpPr/>
              <p:nvPr/>
            </p:nvSpPr>
            <p:spPr>
              <a:xfrm>
                <a:off x="79146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0" name="Google Shape;2560;p51"/>
              <p:cNvSpPr/>
              <p:nvPr/>
            </p:nvSpPr>
            <p:spPr>
              <a:xfrm>
                <a:off x="80837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1" name="Google Shape;2561;p51"/>
              <p:cNvSpPr/>
              <p:nvPr/>
            </p:nvSpPr>
            <p:spPr>
              <a:xfrm>
                <a:off x="75764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2" name="Google Shape;2562;p51"/>
              <p:cNvSpPr/>
              <p:nvPr/>
            </p:nvSpPr>
            <p:spPr>
              <a:xfrm>
                <a:off x="79146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3" name="Google Shape;2563;p51"/>
              <p:cNvSpPr/>
              <p:nvPr/>
            </p:nvSpPr>
            <p:spPr>
              <a:xfrm>
                <a:off x="80837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4" name="Google Shape;2564;p51"/>
              <p:cNvSpPr/>
              <p:nvPr/>
            </p:nvSpPr>
            <p:spPr>
              <a:xfrm>
                <a:off x="75764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5" name="Google Shape;2565;p51"/>
              <p:cNvSpPr/>
              <p:nvPr/>
            </p:nvSpPr>
            <p:spPr>
              <a:xfrm>
                <a:off x="79146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6" name="Google Shape;2566;p51"/>
              <p:cNvSpPr/>
              <p:nvPr/>
            </p:nvSpPr>
            <p:spPr>
              <a:xfrm>
                <a:off x="80837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7" name="Google Shape;2567;p51"/>
              <p:cNvSpPr/>
              <p:nvPr/>
            </p:nvSpPr>
            <p:spPr>
              <a:xfrm>
                <a:off x="75764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8" name="Google Shape;2568;p51"/>
              <p:cNvSpPr/>
              <p:nvPr/>
            </p:nvSpPr>
            <p:spPr>
              <a:xfrm>
                <a:off x="79146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9" name="Google Shape;2569;p51"/>
              <p:cNvSpPr/>
              <p:nvPr/>
            </p:nvSpPr>
            <p:spPr>
              <a:xfrm>
                <a:off x="80837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0" name="Google Shape;2570;p51"/>
              <p:cNvSpPr/>
              <p:nvPr/>
            </p:nvSpPr>
            <p:spPr>
              <a:xfrm>
                <a:off x="75764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1" name="Google Shape;2571;p51"/>
              <p:cNvSpPr/>
              <p:nvPr/>
            </p:nvSpPr>
            <p:spPr>
              <a:xfrm>
                <a:off x="79146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2" name="Google Shape;2572;p51"/>
              <p:cNvSpPr/>
              <p:nvPr/>
            </p:nvSpPr>
            <p:spPr>
              <a:xfrm>
                <a:off x="80837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3" name="Google Shape;2573;p51"/>
              <p:cNvSpPr/>
              <p:nvPr/>
            </p:nvSpPr>
            <p:spPr>
              <a:xfrm>
                <a:off x="75764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grpSp>
        <p:nvGrpSpPr>
          <p:cNvPr id="2574" name="Google Shape;2574;p51"/>
          <p:cNvGrpSpPr/>
          <p:nvPr/>
        </p:nvGrpSpPr>
        <p:grpSpPr>
          <a:xfrm>
            <a:off x="1802611" y="1441069"/>
            <a:ext cx="1762445" cy="2343375"/>
            <a:chOff x="939233" y="1845225"/>
            <a:chExt cx="2349300" cy="3124500"/>
          </a:xfrm>
        </p:grpSpPr>
        <p:sp>
          <p:nvSpPr>
            <p:cNvPr id="2575" name="Google Shape;2575;p51"/>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6" name="Google Shape;2576;p51"/>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7" name="Google Shape;2577;p51"/>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8" name="Google Shape;2578;p51"/>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9" name="Google Shape;2579;p51"/>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0" name="Google Shape;2580;p51"/>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1" name="Google Shape;2581;p51"/>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2" name="Google Shape;2582;p51"/>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3" name="Google Shape;2583;p51"/>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4" name="Google Shape;2584;p51"/>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5" name="Google Shape;2585;p51"/>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6" name="Google Shape;2586;p51"/>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7" name="Google Shape;2587;p51"/>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8" name="Google Shape;2588;p51"/>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9" name="Google Shape;2589;p51"/>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0" name="Google Shape;2590;p51"/>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1" name="Google Shape;2591;p51"/>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2" name="Google Shape;2592;p51"/>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3" name="Google Shape;2593;p51"/>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4" name="Google Shape;2594;p51"/>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5" name="Google Shape;2595;p51"/>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6" name="Google Shape;2596;p51"/>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7" name="Google Shape;2597;p51"/>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8" name="Google Shape;2598;p51"/>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9" name="Google Shape;2599;p51"/>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0" name="Google Shape;2600;p51"/>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1" name="Google Shape;2601;p51"/>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2" name="Google Shape;2602;p51"/>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3" name="Google Shape;2603;p51"/>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4" name="Google Shape;2604;p51"/>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5" name="Google Shape;2605;p51"/>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6" name="Google Shape;2606;p51"/>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7" name="Google Shape;2607;p51"/>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8" name="Google Shape;2608;p51"/>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9" name="Google Shape;2609;p51"/>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0" name="Google Shape;2610;p51"/>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1" name="Google Shape;2611;p51"/>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2" name="Google Shape;2612;p51"/>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3" name="Google Shape;2613;p51"/>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4" name="Google Shape;2614;p51"/>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5" name="Google Shape;2615;p51"/>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6" name="Google Shape;2616;p51"/>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7" name="Google Shape;2617;p51"/>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618" name="Google Shape;2618;p51"/>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Batch Patterns: Creating Structured Data</a:t>
            </a:r>
            <a:endParaRPr sz="2700">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grpSp>
        <p:nvGrpSpPr>
          <p:cNvPr id="2623" name="Google Shape;2623;p52"/>
          <p:cNvGrpSpPr/>
          <p:nvPr/>
        </p:nvGrpSpPr>
        <p:grpSpPr>
          <a:xfrm>
            <a:off x="5731390" y="1304813"/>
            <a:ext cx="1762445" cy="2343375"/>
            <a:chOff x="6746725" y="1866750"/>
            <a:chExt cx="2349300" cy="3124500"/>
          </a:xfrm>
        </p:grpSpPr>
        <p:sp>
          <p:nvSpPr>
            <p:cNvPr id="2624" name="Google Shape;2624;p52"/>
            <p:cNvSpPr/>
            <p:nvPr/>
          </p:nvSpPr>
          <p:spPr>
            <a:xfrm>
              <a:off x="6746725" y="1866750"/>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625" name="Google Shape;2625;p52"/>
            <p:cNvGrpSpPr/>
            <p:nvPr/>
          </p:nvGrpSpPr>
          <p:grpSpPr>
            <a:xfrm>
              <a:off x="7450781" y="2964712"/>
              <a:ext cx="941188" cy="1391100"/>
              <a:chOff x="7407381" y="3011506"/>
              <a:chExt cx="941188" cy="1391100"/>
            </a:xfrm>
          </p:grpSpPr>
          <p:sp>
            <p:nvSpPr>
              <p:cNvPr id="2626" name="Google Shape;2626;p52"/>
              <p:cNvSpPr/>
              <p:nvPr/>
            </p:nvSpPr>
            <p:spPr>
              <a:xfrm>
                <a:off x="74073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7" name="Google Shape;2627;p52"/>
              <p:cNvSpPr/>
              <p:nvPr/>
            </p:nvSpPr>
            <p:spPr>
              <a:xfrm>
                <a:off x="77455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8" name="Google Shape;2628;p52"/>
              <p:cNvSpPr/>
              <p:nvPr/>
            </p:nvSpPr>
            <p:spPr>
              <a:xfrm>
                <a:off x="82528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9" name="Google Shape;2629;p52"/>
              <p:cNvSpPr/>
              <p:nvPr/>
            </p:nvSpPr>
            <p:spPr>
              <a:xfrm>
                <a:off x="77455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0" name="Google Shape;2630;p52"/>
              <p:cNvSpPr/>
              <p:nvPr/>
            </p:nvSpPr>
            <p:spPr>
              <a:xfrm>
                <a:off x="82528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1" name="Google Shape;2631;p52"/>
              <p:cNvSpPr/>
              <p:nvPr/>
            </p:nvSpPr>
            <p:spPr>
              <a:xfrm>
                <a:off x="74073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2" name="Google Shape;2632;p52"/>
              <p:cNvSpPr/>
              <p:nvPr/>
            </p:nvSpPr>
            <p:spPr>
              <a:xfrm>
                <a:off x="77455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3" name="Google Shape;2633;p52"/>
              <p:cNvSpPr/>
              <p:nvPr/>
            </p:nvSpPr>
            <p:spPr>
              <a:xfrm>
                <a:off x="82528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4" name="Google Shape;2634;p52"/>
              <p:cNvSpPr/>
              <p:nvPr/>
            </p:nvSpPr>
            <p:spPr>
              <a:xfrm>
                <a:off x="74073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5" name="Google Shape;2635;p52"/>
              <p:cNvSpPr/>
              <p:nvPr/>
            </p:nvSpPr>
            <p:spPr>
              <a:xfrm>
                <a:off x="77455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6" name="Google Shape;2636;p52"/>
              <p:cNvSpPr/>
              <p:nvPr/>
            </p:nvSpPr>
            <p:spPr>
              <a:xfrm>
                <a:off x="82528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7" name="Google Shape;2637;p52"/>
              <p:cNvSpPr/>
              <p:nvPr/>
            </p:nvSpPr>
            <p:spPr>
              <a:xfrm>
                <a:off x="74073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8" name="Google Shape;2638;p52"/>
              <p:cNvSpPr/>
              <p:nvPr/>
            </p:nvSpPr>
            <p:spPr>
              <a:xfrm>
                <a:off x="77455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9" name="Google Shape;2639;p52"/>
              <p:cNvSpPr/>
              <p:nvPr/>
            </p:nvSpPr>
            <p:spPr>
              <a:xfrm>
                <a:off x="82528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0" name="Google Shape;2640;p52"/>
              <p:cNvSpPr/>
              <p:nvPr/>
            </p:nvSpPr>
            <p:spPr>
              <a:xfrm>
                <a:off x="74073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1" name="Google Shape;2641;p52"/>
              <p:cNvSpPr/>
              <p:nvPr/>
            </p:nvSpPr>
            <p:spPr>
              <a:xfrm>
                <a:off x="77455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2" name="Google Shape;2642;p52"/>
              <p:cNvSpPr/>
              <p:nvPr/>
            </p:nvSpPr>
            <p:spPr>
              <a:xfrm>
                <a:off x="82528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3" name="Google Shape;2643;p52"/>
              <p:cNvSpPr/>
              <p:nvPr/>
            </p:nvSpPr>
            <p:spPr>
              <a:xfrm>
                <a:off x="74073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4" name="Google Shape;2644;p52"/>
              <p:cNvSpPr/>
              <p:nvPr/>
            </p:nvSpPr>
            <p:spPr>
              <a:xfrm>
                <a:off x="77455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5" name="Google Shape;2645;p52"/>
              <p:cNvSpPr/>
              <p:nvPr/>
            </p:nvSpPr>
            <p:spPr>
              <a:xfrm>
                <a:off x="82528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6" name="Google Shape;2646;p52"/>
              <p:cNvSpPr/>
              <p:nvPr/>
            </p:nvSpPr>
            <p:spPr>
              <a:xfrm>
                <a:off x="74073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7" name="Google Shape;2647;p52"/>
              <p:cNvSpPr/>
              <p:nvPr/>
            </p:nvSpPr>
            <p:spPr>
              <a:xfrm>
                <a:off x="75764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8" name="Google Shape;2648;p52"/>
              <p:cNvSpPr/>
              <p:nvPr/>
            </p:nvSpPr>
            <p:spPr>
              <a:xfrm>
                <a:off x="79146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9" name="Google Shape;2649;p52"/>
              <p:cNvSpPr/>
              <p:nvPr/>
            </p:nvSpPr>
            <p:spPr>
              <a:xfrm>
                <a:off x="80837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0" name="Google Shape;2650;p52"/>
              <p:cNvSpPr/>
              <p:nvPr/>
            </p:nvSpPr>
            <p:spPr>
              <a:xfrm>
                <a:off x="79146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1" name="Google Shape;2651;p52"/>
              <p:cNvSpPr/>
              <p:nvPr/>
            </p:nvSpPr>
            <p:spPr>
              <a:xfrm>
                <a:off x="80837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2" name="Google Shape;2652;p52"/>
              <p:cNvSpPr/>
              <p:nvPr/>
            </p:nvSpPr>
            <p:spPr>
              <a:xfrm>
                <a:off x="75764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3" name="Google Shape;2653;p52"/>
              <p:cNvSpPr/>
              <p:nvPr/>
            </p:nvSpPr>
            <p:spPr>
              <a:xfrm>
                <a:off x="79146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4" name="Google Shape;2654;p52"/>
              <p:cNvSpPr/>
              <p:nvPr/>
            </p:nvSpPr>
            <p:spPr>
              <a:xfrm>
                <a:off x="80837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5" name="Google Shape;2655;p52"/>
              <p:cNvSpPr/>
              <p:nvPr/>
            </p:nvSpPr>
            <p:spPr>
              <a:xfrm>
                <a:off x="75764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6" name="Google Shape;2656;p52"/>
              <p:cNvSpPr/>
              <p:nvPr/>
            </p:nvSpPr>
            <p:spPr>
              <a:xfrm>
                <a:off x="79146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7" name="Google Shape;2657;p52"/>
              <p:cNvSpPr/>
              <p:nvPr/>
            </p:nvSpPr>
            <p:spPr>
              <a:xfrm>
                <a:off x="80837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8" name="Google Shape;2658;p52"/>
              <p:cNvSpPr/>
              <p:nvPr/>
            </p:nvSpPr>
            <p:spPr>
              <a:xfrm>
                <a:off x="75764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9" name="Google Shape;2659;p52"/>
              <p:cNvSpPr/>
              <p:nvPr/>
            </p:nvSpPr>
            <p:spPr>
              <a:xfrm>
                <a:off x="79146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0" name="Google Shape;2660;p52"/>
              <p:cNvSpPr/>
              <p:nvPr/>
            </p:nvSpPr>
            <p:spPr>
              <a:xfrm>
                <a:off x="80837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1" name="Google Shape;2661;p52"/>
              <p:cNvSpPr/>
              <p:nvPr/>
            </p:nvSpPr>
            <p:spPr>
              <a:xfrm>
                <a:off x="75764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2" name="Google Shape;2662;p52"/>
              <p:cNvSpPr/>
              <p:nvPr/>
            </p:nvSpPr>
            <p:spPr>
              <a:xfrm>
                <a:off x="79146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3" name="Google Shape;2663;p52"/>
              <p:cNvSpPr/>
              <p:nvPr/>
            </p:nvSpPr>
            <p:spPr>
              <a:xfrm>
                <a:off x="80837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4" name="Google Shape;2664;p52"/>
              <p:cNvSpPr/>
              <p:nvPr/>
            </p:nvSpPr>
            <p:spPr>
              <a:xfrm>
                <a:off x="75764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5" name="Google Shape;2665;p52"/>
              <p:cNvSpPr/>
              <p:nvPr/>
            </p:nvSpPr>
            <p:spPr>
              <a:xfrm>
                <a:off x="79146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6" name="Google Shape;2666;p52"/>
              <p:cNvSpPr/>
              <p:nvPr/>
            </p:nvSpPr>
            <p:spPr>
              <a:xfrm>
                <a:off x="80837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7" name="Google Shape;2667;p52"/>
              <p:cNvSpPr/>
              <p:nvPr/>
            </p:nvSpPr>
            <p:spPr>
              <a:xfrm>
                <a:off x="75764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grpSp>
        <p:nvGrpSpPr>
          <p:cNvPr id="2668" name="Google Shape;2668;p52"/>
          <p:cNvGrpSpPr/>
          <p:nvPr/>
        </p:nvGrpSpPr>
        <p:grpSpPr>
          <a:xfrm>
            <a:off x="1955011" y="1288669"/>
            <a:ext cx="1762445" cy="2343375"/>
            <a:chOff x="939233" y="1845225"/>
            <a:chExt cx="2349300" cy="3124500"/>
          </a:xfrm>
        </p:grpSpPr>
        <p:sp>
          <p:nvSpPr>
            <p:cNvPr id="2669" name="Google Shape;2669;p52"/>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0" name="Google Shape;2670;p52"/>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1" name="Google Shape;2671;p52"/>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2" name="Google Shape;2672;p52"/>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3" name="Google Shape;2673;p52"/>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4" name="Google Shape;2674;p52"/>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5" name="Google Shape;2675;p52"/>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6" name="Google Shape;2676;p52"/>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7" name="Google Shape;2677;p52"/>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8" name="Google Shape;2678;p52"/>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9" name="Google Shape;2679;p52"/>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0" name="Google Shape;2680;p52"/>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1" name="Google Shape;2681;p52"/>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2" name="Google Shape;2682;p52"/>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3" name="Google Shape;2683;p52"/>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4" name="Google Shape;2684;p52"/>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5" name="Google Shape;2685;p52"/>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6" name="Google Shape;2686;p52"/>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7" name="Google Shape;2687;p52"/>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8" name="Google Shape;2688;p52"/>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9" name="Google Shape;2689;p52"/>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0" name="Google Shape;2690;p52"/>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1" name="Google Shape;2691;p52"/>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2" name="Google Shape;2692;p52"/>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3" name="Google Shape;2693;p52"/>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4" name="Google Shape;2694;p52"/>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5" name="Google Shape;2695;p52"/>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6" name="Google Shape;2696;p52"/>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7" name="Google Shape;2697;p52"/>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8" name="Google Shape;2698;p52"/>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9" name="Google Shape;2699;p52"/>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0" name="Google Shape;2700;p52"/>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1" name="Google Shape;2701;p52"/>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2" name="Google Shape;2702;p52"/>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3" name="Google Shape;2703;p52"/>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4" name="Google Shape;2704;p52"/>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5" name="Google Shape;2705;p52"/>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6" name="Google Shape;2706;p52"/>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7" name="Google Shape;2707;p52"/>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8" name="Google Shape;2708;p52"/>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9" name="Google Shape;2709;p52"/>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0" name="Google Shape;2710;p52"/>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1" name="Google Shape;2711;p52"/>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712" name="Google Shape;2712;p52"/>
          <p:cNvSpPr/>
          <p:nvPr/>
        </p:nvSpPr>
        <p:spPr>
          <a:xfrm>
            <a:off x="3979087" y="2323969"/>
            <a:ext cx="1218900" cy="788400"/>
          </a:xfrm>
          <a:prstGeom prst="rightArrow">
            <a:avLst>
              <a:gd fmla="val 50000" name="adj1"/>
              <a:gd fmla="val 50000" name="adj2"/>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MapReduce</a:t>
            </a:r>
            <a:endParaRPr sz="1100"/>
          </a:p>
        </p:txBody>
      </p:sp>
      <p:grpSp>
        <p:nvGrpSpPr>
          <p:cNvPr id="2713" name="Google Shape;2713;p52"/>
          <p:cNvGrpSpPr/>
          <p:nvPr/>
        </p:nvGrpSpPr>
        <p:grpSpPr>
          <a:xfrm>
            <a:off x="5578990" y="1457213"/>
            <a:ext cx="1762445" cy="2343375"/>
            <a:chOff x="6746725" y="1866750"/>
            <a:chExt cx="2349300" cy="3124500"/>
          </a:xfrm>
        </p:grpSpPr>
        <p:sp>
          <p:nvSpPr>
            <p:cNvPr id="2714" name="Google Shape;2714;p52"/>
            <p:cNvSpPr/>
            <p:nvPr/>
          </p:nvSpPr>
          <p:spPr>
            <a:xfrm>
              <a:off x="6746725" y="1866750"/>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715" name="Google Shape;2715;p52"/>
            <p:cNvGrpSpPr/>
            <p:nvPr/>
          </p:nvGrpSpPr>
          <p:grpSpPr>
            <a:xfrm>
              <a:off x="7450781" y="2964712"/>
              <a:ext cx="941188" cy="1391100"/>
              <a:chOff x="7407381" y="3011506"/>
              <a:chExt cx="941188" cy="1391100"/>
            </a:xfrm>
          </p:grpSpPr>
          <p:sp>
            <p:nvSpPr>
              <p:cNvPr id="2716" name="Google Shape;2716;p52"/>
              <p:cNvSpPr/>
              <p:nvPr/>
            </p:nvSpPr>
            <p:spPr>
              <a:xfrm>
                <a:off x="74073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7" name="Google Shape;2717;p52"/>
              <p:cNvSpPr/>
              <p:nvPr/>
            </p:nvSpPr>
            <p:spPr>
              <a:xfrm>
                <a:off x="77455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8" name="Google Shape;2718;p52"/>
              <p:cNvSpPr/>
              <p:nvPr/>
            </p:nvSpPr>
            <p:spPr>
              <a:xfrm>
                <a:off x="82528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9" name="Google Shape;2719;p52"/>
              <p:cNvSpPr/>
              <p:nvPr/>
            </p:nvSpPr>
            <p:spPr>
              <a:xfrm>
                <a:off x="77455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0" name="Google Shape;2720;p52"/>
              <p:cNvSpPr/>
              <p:nvPr/>
            </p:nvSpPr>
            <p:spPr>
              <a:xfrm>
                <a:off x="82528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1" name="Google Shape;2721;p52"/>
              <p:cNvSpPr/>
              <p:nvPr/>
            </p:nvSpPr>
            <p:spPr>
              <a:xfrm>
                <a:off x="74073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2" name="Google Shape;2722;p52"/>
              <p:cNvSpPr/>
              <p:nvPr/>
            </p:nvSpPr>
            <p:spPr>
              <a:xfrm>
                <a:off x="77455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3" name="Google Shape;2723;p52"/>
              <p:cNvSpPr/>
              <p:nvPr/>
            </p:nvSpPr>
            <p:spPr>
              <a:xfrm>
                <a:off x="82528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4" name="Google Shape;2724;p52"/>
              <p:cNvSpPr/>
              <p:nvPr/>
            </p:nvSpPr>
            <p:spPr>
              <a:xfrm>
                <a:off x="74073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5" name="Google Shape;2725;p52"/>
              <p:cNvSpPr/>
              <p:nvPr/>
            </p:nvSpPr>
            <p:spPr>
              <a:xfrm>
                <a:off x="77455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6" name="Google Shape;2726;p52"/>
              <p:cNvSpPr/>
              <p:nvPr/>
            </p:nvSpPr>
            <p:spPr>
              <a:xfrm>
                <a:off x="82528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7" name="Google Shape;2727;p52"/>
              <p:cNvSpPr/>
              <p:nvPr/>
            </p:nvSpPr>
            <p:spPr>
              <a:xfrm>
                <a:off x="74073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8" name="Google Shape;2728;p52"/>
              <p:cNvSpPr/>
              <p:nvPr/>
            </p:nvSpPr>
            <p:spPr>
              <a:xfrm>
                <a:off x="77455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9" name="Google Shape;2729;p52"/>
              <p:cNvSpPr/>
              <p:nvPr/>
            </p:nvSpPr>
            <p:spPr>
              <a:xfrm>
                <a:off x="82528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0" name="Google Shape;2730;p52"/>
              <p:cNvSpPr/>
              <p:nvPr/>
            </p:nvSpPr>
            <p:spPr>
              <a:xfrm>
                <a:off x="74073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1" name="Google Shape;2731;p52"/>
              <p:cNvSpPr/>
              <p:nvPr/>
            </p:nvSpPr>
            <p:spPr>
              <a:xfrm>
                <a:off x="77455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2" name="Google Shape;2732;p52"/>
              <p:cNvSpPr/>
              <p:nvPr/>
            </p:nvSpPr>
            <p:spPr>
              <a:xfrm>
                <a:off x="82528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3" name="Google Shape;2733;p52"/>
              <p:cNvSpPr/>
              <p:nvPr/>
            </p:nvSpPr>
            <p:spPr>
              <a:xfrm>
                <a:off x="74073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4" name="Google Shape;2734;p52"/>
              <p:cNvSpPr/>
              <p:nvPr/>
            </p:nvSpPr>
            <p:spPr>
              <a:xfrm>
                <a:off x="77455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5" name="Google Shape;2735;p52"/>
              <p:cNvSpPr/>
              <p:nvPr/>
            </p:nvSpPr>
            <p:spPr>
              <a:xfrm>
                <a:off x="82528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6" name="Google Shape;2736;p52"/>
              <p:cNvSpPr/>
              <p:nvPr/>
            </p:nvSpPr>
            <p:spPr>
              <a:xfrm>
                <a:off x="74073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7" name="Google Shape;2737;p52"/>
              <p:cNvSpPr/>
              <p:nvPr/>
            </p:nvSpPr>
            <p:spPr>
              <a:xfrm>
                <a:off x="75764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8" name="Google Shape;2738;p52"/>
              <p:cNvSpPr/>
              <p:nvPr/>
            </p:nvSpPr>
            <p:spPr>
              <a:xfrm>
                <a:off x="79146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9" name="Google Shape;2739;p52"/>
              <p:cNvSpPr/>
              <p:nvPr/>
            </p:nvSpPr>
            <p:spPr>
              <a:xfrm>
                <a:off x="80837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0" name="Google Shape;2740;p52"/>
              <p:cNvSpPr/>
              <p:nvPr/>
            </p:nvSpPr>
            <p:spPr>
              <a:xfrm>
                <a:off x="79146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1" name="Google Shape;2741;p52"/>
              <p:cNvSpPr/>
              <p:nvPr/>
            </p:nvSpPr>
            <p:spPr>
              <a:xfrm>
                <a:off x="80837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2" name="Google Shape;2742;p52"/>
              <p:cNvSpPr/>
              <p:nvPr/>
            </p:nvSpPr>
            <p:spPr>
              <a:xfrm>
                <a:off x="75764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3" name="Google Shape;2743;p52"/>
              <p:cNvSpPr/>
              <p:nvPr/>
            </p:nvSpPr>
            <p:spPr>
              <a:xfrm>
                <a:off x="79146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4" name="Google Shape;2744;p52"/>
              <p:cNvSpPr/>
              <p:nvPr/>
            </p:nvSpPr>
            <p:spPr>
              <a:xfrm>
                <a:off x="80837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5" name="Google Shape;2745;p52"/>
              <p:cNvSpPr/>
              <p:nvPr/>
            </p:nvSpPr>
            <p:spPr>
              <a:xfrm>
                <a:off x="75764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6" name="Google Shape;2746;p52"/>
              <p:cNvSpPr/>
              <p:nvPr/>
            </p:nvSpPr>
            <p:spPr>
              <a:xfrm>
                <a:off x="79146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7" name="Google Shape;2747;p52"/>
              <p:cNvSpPr/>
              <p:nvPr/>
            </p:nvSpPr>
            <p:spPr>
              <a:xfrm>
                <a:off x="80837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8" name="Google Shape;2748;p52"/>
              <p:cNvSpPr/>
              <p:nvPr/>
            </p:nvSpPr>
            <p:spPr>
              <a:xfrm>
                <a:off x="75764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9" name="Google Shape;2749;p52"/>
              <p:cNvSpPr/>
              <p:nvPr/>
            </p:nvSpPr>
            <p:spPr>
              <a:xfrm>
                <a:off x="79146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0" name="Google Shape;2750;p52"/>
              <p:cNvSpPr/>
              <p:nvPr/>
            </p:nvSpPr>
            <p:spPr>
              <a:xfrm>
                <a:off x="80837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1" name="Google Shape;2751;p52"/>
              <p:cNvSpPr/>
              <p:nvPr/>
            </p:nvSpPr>
            <p:spPr>
              <a:xfrm>
                <a:off x="75764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2" name="Google Shape;2752;p52"/>
              <p:cNvSpPr/>
              <p:nvPr/>
            </p:nvSpPr>
            <p:spPr>
              <a:xfrm>
                <a:off x="79146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3" name="Google Shape;2753;p52"/>
              <p:cNvSpPr/>
              <p:nvPr/>
            </p:nvSpPr>
            <p:spPr>
              <a:xfrm>
                <a:off x="80837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4" name="Google Shape;2754;p52"/>
              <p:cNvSpPr/>
              <p:nvPr/>
            </p:nvSpPr>
            <p:spPr>
              <a:xfrm>
                <a:off x="75764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5" name="Google Shape;2755;p52"/>
              <p:cNvSpPr/>
              <p:nvPr/>
            </p:nvSpPr>
            <p:spPr>
              <a:xfrm>
                <a:off x="79146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6" name="Google Shape;2756;p52"/>
              <p:cNvSpPr/>
              <p:nvPr/>
            </p:nvSpPr>
            <p:spPr>
              <a:xfrm>
                <a:off x="80837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7" name="Google Shape;2757;p52"/>
              <p:cNvSpPr/>
              <p:nvPr/>
            </p:nvSpPr>
            <p:spPr>
              <a:xfrm>
                <a:off x="75764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grpSp>
        <p:nvGrpSpPr>
          <p:cNvPr id="2758" name="Google Shape;2758;p52"/>
          <p:cNvGrpSpPr/>
          <p:nvPr/>
        </p:nvGrpSpPr>
        <p:grpSpPr>
          <a:xfrm>
            <a:off x="1802611" y="1441069"/>
            <a:ext cx="1762445" cy="2343375"/>
            <a:chOff x="939233" y="1845225"/>
            <a:chExt cx="2349300" cy="3124500"/>
          </a:xfrm>
        </p:grpSpPr>
        <p:sp>
          <p:nvSpPr>
            <p:cNvPr id="2759" name="Google Shape;2759;p52"/>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0" name="Google Shape;2760;p52"/>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1" name="Google Shape;2761;p52"/>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2" name="Google Shape;2762;p52"/>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3" name="Google Shape;2763;p52"/>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4" name="Google Shape;2764;p52"/>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5" name="Google Shape;2765;p52"/>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6" name="Google Shape;2766;p52"/>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7" name="Google Shape;2767;p52"/>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8" name="Google Shape;2768;p52"/>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9" name="Google Shape;2769;p52"/>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0" name="Google Shape;2770;p52"/>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1" name="Google Shape;2771;p52"/>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2" name="Google Shape;2772;p52"/>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3" name="Google Shape;2773;p52"/>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4" name="Google Shape;2774;p52"/>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5" name="Google Shape;2775;p52"/>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6" name="Google Shape;2776;p52"/>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7" name="Google Shape;2777;p52"/>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8" name="Google Shape;2778;p52"/>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9" name="Google Shape;2779;p52"/>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0" name="Google Shape;2780;p52"/>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1" name="Google Shape;2781;p52"/>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2" name="Google Shape;2782;p52"/>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3" name="Google Shape;2783;p52"/>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4" name="Google Shape;2784;p52"/>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5" name="Google Shape;2785;p52"/>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6" name="Google Shape;2786;p52"/>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7" name="Google Shape;2787;p52"/>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8" name="Google Shape;2788;p52"/>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9" name="Google Shape;2789;p52"/>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0" name="Google Shape;2790;p52"/>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1" name="Google Shape;2791;p52"/>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2" name="Google Shape;2792;p52"/>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3" name="Google Shape;2793;p52"/>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4" name="Google Shape;2794;p52"/>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5" name="Google Shape;2795;p52"/>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6" name="Google Shape;2796;p52"/>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7" name="Google Shape;2797;p52"/>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8" name="Google Shape;2798;p52"/>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9" name="Google Shape;2799;p52"/>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0" name="Google Shape;2800;p52"/>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1" name="Google Shape;2801;p52"/>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802" name="Google Shape;2802;p52"/>
          <p:cNvSpPr txBox="1"/>
          <p:nvPr/>
        </p:nvSpPr>
        <p:spPr>
          <a:xfrm>
            <a:off x="285873" y="184425"/>
            <a:ext cx="6204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chemeClr val="lt1"/>
                </a:solidFill>
                <a:latin typeface="Open Sans"/>
                <a:ea typeface="Open Sans"/>
                <a:cs typeface="Open Sans"/>
                <a:sym typeface="Open Sans"/>
              </a:rPr>
              <a:t>Batch Patterns</a:t>
            </a:r>
            <a:r>
              <a:rPr lang="en" sz="2700">
                <a:solidFill>
                  <a:srgbClr val="FFFFFF"/>
                </a:solidFill>
                <a:latin typeface="Open Sans"/>
                <a:ea typeface="Open Sans"/>
                <a:cs typeface="Open Sans"/>
                <a:sym typeface="Open Sans"/>
              </a:rPr>
              <a:t>: Repetitive Runs</a:t>
            </a:r>
            <a:endParaRPr sz="2700">
              <a:solidFill>
                <a:srgbClr val="FFFFFF"/>
              </a:solidFill>
              <a:latin typeface="Open Sans"/>
              <a:ea typeface="Open Sans"/>
              <a:cs typeface="Open Sans"/>
              <a:sym typeface="Open Sans"/>
            </a:endParaRPr>
          </a:p>
        </p:txBody>
      </p:sp>
      <p:grpSp>
        <p:nvGrpSpPr>
          <p:cNvPr id="2803" name="Google Shape;2803;p52"/>
          <p:cNvGrpSpPr/>
          <p:nvPr/>
        </p:nvGrpSpPr>
        <p:grpSpPr>
          <a:xfrm>
            <a:off x="1650211" y="1593469"/>
            <a:ext cx="1762445" cy="2343375"/>
            <a:chOff x="939233" y="1845225"/>
            <a:chExt cx="2349300" cy="3124500"/>
          </a:xfrm>
        </p:grpSpPr>
        <p:sp>
          <p:nvSpPr>
            <p:cNvPr id="2804" name="Google Shape;2804;p52"/>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5" name="Google Shape;2805;p52"/>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6" name="Google Shape;2806;p52"/>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7" name="Google Shape;2807;p52"/>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8" name="Google Shape;2808;p52"/>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9" name="Google Shape;2809;p52"/>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0" name="Google Shape;2810;p52"/>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1" name="Google Shape;2811;p52"/>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2" name="Google Shape;2812;p52"/>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3" name="Google Shape;2813;p52"/>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4" name="Google Shape;2814;p52"/>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5" name="Google Shape;2815;p52"/>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6" name="Google Shape;2816;p52"/>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7" name="Google Shape;2817;p52"/>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8" name="Google Shape;2818;p52"/>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9" name="Google Shape;2819;p52"/>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0" name="Google Shape;2820;p52"/>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1" name="Google Shape;2821;p52"/>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2" name="Google Shape;2822;p52"/>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3" name="Google Shape;2823;p52"/>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4" name="Google Shape;2824;p52"/>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5" name="Google Shape;2825;p52"/>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6" name="Google Shape;2826;p52"/>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7" name="Google Shape;2827;p52"/>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8" name="Google Shape;2828;p52"/>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9" name="Google Shape;2829;p52"/>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0" name="Google Shape;2830;p52"/>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1" name="Google Shape;2831;p52"/>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2" name="Google Shape;2832;p52"/>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3" name="Google Shape;2833;p52"/>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4" name="Google Shape;2834;p52"/>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5" name="Google Shape;2835;p52"/>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6" name="Google Shape;2836;p52"/>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7" name="Google Shape;2837;p52"/>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8" name="Google Shape;2838;p52"/>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9" name="Google Shape;2839;p52"/>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0" name="Google Shape;2840;p52"/>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1" name="Google Shape;2841;p52"/>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2" name="Google Shape;2842;p52"/>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3" name="Google Shape;2843;p52"/>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4" name="Google Shape;2844;p52"/>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5" name="Google Shape;2845;p52"/>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6" name="Google Shape;2846;p52"/>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2847" name="Google Shape;2847;p52"/>
          <p:cNvGrpSpPr/>
          <p:nvPr/>
        </p:nvGrpSpPr>
        <p:grpSpPr>
          <a:xfrm>
            <a:off x="5426590" y="1609613"/>
            <a:ext cx="1762445" cy="2343375"/>
            <a:chOff x="6746725" y="1866750"/>
            <a:chExt cx="2349300" cy="3124500"/>
          </a:xfrm>
        </p:grpSpPr>
        <p:sp>
          <p:nvSpPr>
            <p:cNvPr id="2848" name="Google Shape;2848;p52"/>
            <p:cNvSpPr/>
            <p:nvPr/>
          </p:nvSpPr>
          <p:spPr>
            <a:xfrm>
              <a:off x="6746725" y="1866750"/>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849" name="Google Shape;2849;p52"/>
            <p:cNvGrpSpPr/>
            <p:nvPr/>
          </p:nvGrpSpPr>
          <p:grpSpPr>
            <a:xfrm>
              <a:off x="7450781" y="2964712"/>
              <a:ext cx="941188" cy="1391100"/>
              <a:chOff x="7407381" y="3011506"/>
              <a:chExt cx="941188" cy="1391100"/>
            </a:xfrm>
          </p:grpSpPr>
          <p:sp>
            <p:nvSpPr>
              <p:cNvPr id="2850" name="Google Shape;2850;p52"/>
              <p:cNvSpPr/>
              <p:nvPr/>
            </p:nvSpPr>
            <p:spPr>
              <a:xfrm>
                <a:off x="74073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1" name="Google Shape;2851;p52"/>
              <p:cNvSpPr/>
              <p:nvPr/>
            </p:nvSpPr>
            <p:spPr>
              <a:xfrm>
                <a:off x="77455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2" name="Google Shape;2852;p52"/>
              <p:cNvSpPr/>
              <p:nvPr/>
            </p:nvSpPr>
            <p:spPr>
              <a:xfrm>
                <a:off x="82528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3" name="Google Shape;2853;p52"/>
              <p:cNvSpPr/>
              <p:nvPr/>
            </p:nvSpPr>
            <p:spPr>
              <a:xfrm>
                <a:off x="77455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4" name="Google Shape;2854;p52"/>
              <p:cNvSpPr/>
              <p:nvPr/>
            </p:nvSpPr>
            <p:spPr>
              <a:xfrm>
                <a:off x="82528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5" name="Google Shape;2855;p52"/>
              <p:cNvSpPr/>
              <p:nvPr/>
            </p:nvSpPr>
            <p:spPr>
              <a:xfrm>
                <a:off x="74073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6" name="Google Shape;2856;p52"/>
              <p:cNvSpPr/>
              <p:nvPr/>
            </p:nvSpPr>
            <p:spPr>
              <a:xfrm>
                <a:off x="77455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7" name="Google Shape;2857;p52"/>
              <p:cNvSpPr/>
              <p:nvPr/>
            </p:nvSpPr>
            <p:spPr>
              <a:xfrm>
                <a:off x="82528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8" name="Google Shape;2858;p52"/>
              <p:cNvSpPr/>
              <p:nvPr/>
            </p:nvSpPr>
            <p:spPr>
              <a:xfrm>
                <a:off x="74073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9" name="Google Shape;2859;p52"/>
              <p:cNvSpPr/>
              <p:nvPr/>
            </p:nvSpPr>
            <p:spPr>
              <a:xfrm>
                <a:off x="77455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0" name="Google Shape;2860;p52"/>
              <p:cNvSpPr/>
              <p:nvPr/>
            </p:nvSpPr>
            <p:spPr>
              <a:xfrm>
                <a:off x="82528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1" name="Google Shape;2861;p52"/>
              <p:cNvSpPr/>
              <p:nvPr/>
            </p:nvSpPr>
            <p:spPr>
              <a:xfrm>
                <a:off x="74073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2" name="Google Shape;2862;p52"/>
              <p:cNvSpPr/>
              <p:nvPr/>
            </p:nvSpPr>
            <p:spPr>
              <a:xfrm>
                <a:off x="77455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3" name="Google Shape;2863;p52"/>
              <p:cNvSpPr/>
              <p:nvPr/>
            </p:nvSpPr>
            <p:spPr>
              <a:xfrm>
                <a:off x="82528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4" name="Google Shape;2864;p52"/>
              <p:cNvSpPr/>
              <p:nvPr/>
            </p:nvSpPr>
            <p:spPr>
              <a:xfrm>
                <a:off x="74073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5" name="Google Shape;2865;p52"/>
              <p:cNvSpPr/>
              <p:nvPr/>
            </p:nvSpPr>
            <p:spPr>
              <a:xfrm>
                <a:off x="77455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6" name="Google Shape;2866;p52"/>
              <p:cNvSpPr/>
              <p:nvPr/>
            </p:nvSpPr>
            <p:spPr>
              <a:xfrm>
                <a:off x="82528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7" name="Google Shape;2867;p52"/>
              <p:cNvSpPr/>
              <p:nvPr/>
            </p:nvSpPr>
            <p:spPr>
              <a:xfrm>
                <a:off x="74073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8" name="Google Shape;2868;p52"/>
              <p:cNvSpPr/>
              <p:nvPr/>
            </p:nvSpPr>
            <p:spPr>
              <a:xfrm>
                <a:off x="77455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9" name="Google Shape;2869;p52"/>
              <p:cNvSpPr/>
              <p:nvPr/>
            </p:nvSpPr>
            <p:spPr>
              <a:xfrm>
                <a:off x="82528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0" name="Google Shape;2870;p52"/>
              <p:cNvSpPr/>
              <p:nvPr/>
            </p:nvSpPr>
            <p:spPr>
              <a:xfrm>
                <a:off x="74073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1" name="Google Shape;2871;p52"/>
              <p:cNvSpPr/>
              <p:nvPr/>
            </p:nvSpPr>
            <p:spPr>
              <a:xfrm>
                <a:off x="7576481" y="30115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2" name="Google Shape;2872;p52"/>
              <p:cNvSpPr/>
              <p:nvPr/>
            </p:nvSpPr>
            <p:spPr>
              <a:xfrm>
                <a:off x="7914681" y="30115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3" name="Google Shape;2873;p52"/>
              <p:cNvSpPr/>
              <p:nvPr/>
            </p:nvSpPr>
            <p:spPr>
              <a:xfrm>
                <a:off x="8083769" y="30115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4" name="Google Shape;2874;p52"/>
              <p:cNvSpPr/>
              <p:nvPr/>
            </p:nvSpPr>
            <p:spPr>
              <a:xfrm>
                <a:off x="7914681" y="38751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5" name="Google Shape;2875;p52"/>
              <p:cNvSpPr/>
              <p:nvPr/>
            </p:nvSpPr>
            <p:spPr>
              <a:xfrm>
                <a:off x="8083769" y="36592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6" name="Google Shape;2876;p52"/>
              <p:cNvSpPr/>
              <p:nvPr/>
            </p:nvSpPr>
            <p:spPr>
              <a:xfrm>
                <a:off x="7576481" y="38751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7" name="Google Shape;2877;p52"/>
              <p:cNvSpPr/>
              <p:nvPr/>
            </p:nvSpPr>
            <p:spPr>
              <a:xfrm>
                <a:off x="7914681" y="32274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8" name="Google Shape;2878;p52"/>
              <p:cNvSpPr/>
              <p:nvPr/>
            </p:nvSpPr>
            <p:spPr>
              <a:xfrm>
                <a:off x="8083769" y="32274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9" name="Google Shape;2879;p52"/>
              <p:cNvSpPr/>
              <p:nvPr/>
            </p:nvSpPr>
            <p:spPr>
              <a:xfrm>
                <a:off x="7576481" y="34433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0" name="Google Shape;2880;p52"/>
              <p:cNvSpPr/>
              <p:nvPr/>
            </p:nvSpPr>
            <p:spPr>
              <a:xfrm>
                <a:off x="7914681" y="40910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1" name="Google Shape;2881;p52"/>
              <p:cNvSpPr/>
              <p:nvPr/>
            </p:nvSpPr>
            <p:spPr>
              <a:xfrm>
                <a:off x="8083769" y="40910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2" name="Google Shape;2882;p52"/>
              <p:cNvSpPr/>
              <p:nvPr/>
            </p:nvSpPr>
            <p:spPr>
              <a:xfrm>
                <a:off x="7576481" y="43069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3" name="Google Shape;2883;p52"/>
              <p:cNvSpPr/>
              <p:nvPr/>
            </p:nvSpPr>
            <p:spPr>
              <a:xfrm>
                <a:off x="7914681" y="36592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4" name="Google Shape;2884;p52"/>
              <p:cNvSpPr/>
              <p:nvPr/>
            </p:nvSpPr>
            <p:spPr>
              <a:xfrm>
                <a:off x="8083769" y="38751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5" name="Google Shape;2885;p52"/>
              <p:cNvSpPr/>
              <p:nvPr/>
            </p:nvSpPr>
            <p:spPr>
              <a:xfrm>
                <a:off x="7576481" y="40910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6" name="Google Shape;2886;p52"/>
              <p:cNvSpPr/>
              <p:nvPr/>
            </p:nvSpPr>
            <p:spPr>
              <a:xfrm>
                <a:off x="7914681" y="34433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7" name="Google Shape;2887;p52"/>
              <p:cNvSpPr/>
              <p:nvPr/>
            </p:nvSpPr>
            <p:spPr>
              <a:xfrm>
                <a:off x="8083769" y="34433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8" name="Google Shape;2888;p52"/>
              <p:cNvSpPr/>
              <p:nvPr/>
            </p:nvSpPr>
            <p:spPr>
              <a:xfrm>
                <a:off x="7576481" y="32274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9" name="Google Shape;2889;p52"/>
              <p:cNvSpPr/>
              <p:nvPr/>
            </p:nvSpPr>
            <p:spPr>
              <a:xfrm>
                <a:off x="7914681" y="4306906"/>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0" name="Google Shape;2890;p52"/>
              <p:cNvSpPr/>
              <p:nvPr/>
            </p:nvSpPr>
            <p:spPr>
              <a:xfrm>
                <a:off x="8083769" y="4306906"/>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1" name="Google Shape;2891;p52"/>
              <p:cNvSpPr/>
              <p:nvPr/>
            </p:nvSpPr>
            <p:spPr>
              <a:xfrm>
                <a:off x="7576481" y="3659206"/>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sp>
        <p:nvSpPr>
          <p:cNvPr id="2892" name="Google Shape;2892;p52"/>
          <p:cNvSpPr txBox="1"/>
          <p:nvPr/>
        </p:nvSpPr>
        <p:spPr>
          <a:xfrm>
            <a:off x="1773550" y="1505875"/>
            <a:ext cx="15624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Tuesday</a:t>
            </a:r>
            <a:endParaRPr sz="1100"/>
          </a:p>
        </p:txBody>
      </p:sp>
      <p:sp>
        <p:nvSpPr>
          <p:cNvPr id="2893" name="Google Shape;2893;p52"/>
          <p:cNvSpPr txBox="1"/>
          <p:nvPr/>
        </p:nvSpPr>
        <p:spPr>
          <a:xfrm>
            <a:off x="2002150" y="1353475"/>
            <a:ext cx="1507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Wednesday</a:t>
            </a:r>
            <a:endParaRPr sz="1100"/>
          </a:p>
        </p:txBody>
      </p:sp>
      <p:sp>
        <p:nvSpPr>
          <p:cNvPr id="2894" name="Google Shape;2894;p52"/>
          <p:cNvSpPr txBox="1"/>
          <p:nvPr/>
        </p:nvSpPr>
        <p:spPr>
          <a:xfrm>
            <a:off x="2154550" y="1201075"/>
            <a:ext cx="1507500" cy="2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Thursday</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p:nvPr/>
        </p:nvSpPr>
        <p:spPr>
          <a:xfrm rot="10800000">
            <a:off x="1515900" y="3055823"/>
            <a:ext cx="7628100" cy="521400"/>
          </a:xfrm>
          <a:prstGeom prst="rect">
            <a:avLst/>
          </a:prstGeom>
          <a:solidFill>
            <a:srgbClr val="808080"/>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0" name="Google Shape;220;p35"/>
          <p:cNvSpPr/>
          <p:nvPr/>
        </p:nvSpPr>
        <p:spPr>
          <a:xfrm rot="10800000">
            <a:off x="1515900" y="2245129"/>
            <a:ext cx="7628100" cy="521400"/>
          </a:xfrm>
          <a:prstGeom prst="rect">
            <a:avLst/>
          </a:prstGeom>
          <a:solidFill>
            <a:srgbClr val="808080"/>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1" name="Google Shape;221;p35"/>
          <p:cNvSpPr/>
          <p:nvPr/>
        </p:nvSpPr>
        <p:spPr>
          <a:xfrm rot="10800000">
            <a:off x="1515900" y="1437829"/>
            <a:ext cx="7628100" cy="521400"/>
          </a:xfrm>
          <a:prstGeom prst="rect">
            <a:avLst/>
          </a:prstGeom>
          <a:solidFill>
            <a:srgbClr val="808080"/>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2" name="Google Shape;222;p35"/>
          <p:cNvSpPr txBox="1"/>
          <p:nvPr>
            <p:ph type="title"/>
          </p:nvPr>
        </p:nvSpPr>
        <p:spPr>
          <a:xfrm>
            <a:off x="1809528" y="1437675"/>
            <a:ext cx="7169100" cy="521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t>Infinite, Out-of-order Data Sets</a:t>
            </a:r>
            <a:endParaRPr sz="1800">
              <a:solidFill>
                <a:srgbClr val="FFFFFF"/>
              </a:solidFill>
            </a:endParaRPr>
          </a:p>
        </p:txBody>
      </p:sp>
      <p:sp>
        <p:nvSpPr>
          <p:cNvPr id="223" name="Google Shape;223;p35"/>
          <p:cNvSpPr txBox="1"/>
          <p:nvPr>
            <p:ph type="title"/>
          </p:nvPr>
        </p:nvSpPr>
        <p:spPr>
          <a:xfrm>
            <a:off x="1809528" y="2244975"/>
            <a:ext cx="7169100" cy="521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t>The Evolution of the Beam Model</a:t>
            </a:r>
            <a:endParaRPr sz="1800">
              <a:solidFill>
                <a:srgbClr val="FFFFFF"/>
              </a:solidFill>
            </a:endParaRPr>
          </a:p>
        </p:txBody>
      </p:sp>
      <p:sp>
        <p:nvSpPr>
          <p:cNvPr id="224" name="Google Shape;224;p35"/>
          <p:cNvSpPr txBox="1"/>
          <p:nvPr>
            <p:ph type="title"/>
          </p:nvPr>
        </p:nvSpPr>
        <p:spPr>
          <a:xfrm>
            <a:off x="1809528" y="3052275"/>
            <a:ext cx="7169100" cy="521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chemeClr val="lt1"/>
                </a:solidFill>
              </a:rPr>
              <a:t>What, Where, When, How</a:t>
            </a:r>
            <a:endParaRPr sz="1800">
              <a:solidFill>
                <a:schemeClr val="lt1"/>
              </a:solidFill>
            </a:endParaRPr>
          </a:p>
        </p:txBody>
      </p:sp>
      <p:sp>
        <p:nvSpPr>
          <p:cNvPr id="225" name="Google Shape;225;p35"/>
          <p:cNvSpPr txBox="1"/>
          <p:nvPr>
            <p:ph type="title"/>
          </p:nvPr>
        </p:nvSpPr>
        <p:spPr>
          <a:xfrm>
            <a:off x="0" y="533055"/>
            <a:ext cx="9144000" cy="3768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r>
              <a:rPr lang="en" sz="3000"/>
              <a:t>Agenda</a:t>
            </a:r>
            <a:endParaRPr sz="3000"/>
          </a:p>
        </p:txBody>
      </p:sp>
      <p:sp>
        <p:nvSpPr>
          <p:cNvPr id="226" name="Google Shape;226;p35"/>
          <p:cNvSpPr/>
          <p:nvPr/>
        </p:nvSpPr>
        <p:spPr>
          <a:xfrm rot="10800000">
            <a:off x="1515903" y="3870398"/>
            <a:ext cx="7628100" cy="521400"/>
          </a:xfrm>
          <a:prstGeom prst="rect">
            <a:avLst/>
          </a:prstGeom>
          <a:solidFill>
            <a:srgbClr val="808080"/>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7" name="Google Shape;227;p35"/>
          <p:cNvSpPr txBox="1"/>
          <p:nvPr>
            <p:ph type="title"/>
          </p:nvPr>
        </p:nvSpPr>
        <p:spPr>
          <a:xfrm>
            <a:off x="1809530" y="3866850"/>
            <a:ext cx="7169100" cy="521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chemeClr val="lt1"/>
                </a:solidFill>
              </a:rPr>
              <a:t>Apache Beam</a:t>
            </a:r>
            <a:endParaRPr sz="1800"/>
          </a:p>
        </p:txBody>
      </p:sp>
      <p:sp>
        <p:nvSpPr>
          <p:cNvPr id="228" name="Google Shape;228;p35"/>
          <p:cNvSpPr/>
          <p:nvPr/>
        </p:nvSpPr>
        <p:spPr>
          <a:xfrm>
            <a:off x="842488" y="2177400"/>
            <a:ext cx="656700" cy="656700"/>
          </a:xfrm>
          <a:prstGeom prst="diamond">
            <a:avLst/>
          </a:prstGeom>
          <a:solidFill>
            <a:srgbClr val="4285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
        <p:nvSpPr>
          <p:cNvPr id="229" name="Google Shape;229;p35"/>
          <p:cNvSpPr/>
          <p:nvPr/>
        </p:nvSpPr>
        <p:spPr>
          <a:xfrm>
            <a:off x="842488" y="3870238"/>
            <a:ext cx="656700" cy="656700"/>
          </a:xfrm>
          <a:prstGeom prst="diamond">
            <a:avLst/>
          </a:prstGeom>
          <a:solidFill>
            <a:srgbClr val="D8443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4</a:t>
            </a:r>
            <a:endParaRPr sz="1800">
              <a:solidFill>
                <a:srgbClr val="FFFFFF"/>
              </a:solidFill>
            </a:endParaRPr>
          </a:p>
        </p:txBody>
      </p:sp>
      <p:sp>
        <p:nvSpPr>
          <p:cNvPr id="230" name="Google Shape;230;p35"/>
          <p:cNvSpPr/>
          <p:nvPr/>
        </p:nvSpPr>
        <p:spPr>
          <a:xfrm>
            <a:off x="842488" y="1324400"/>
            <a:ext cx="656700" cy="656700"/>
          </a:xfrm>
          <a:prstGeom prst="diamond">
            <a:avLst/>
          </a:prstGeom>
          <a:solidFill>
            <a:srgbClr val="F4B4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231" name="Google Shape;231;p35"/>
          <p:cNvSpPr/>
          <p:nvPr/>
        </p:nvSpPr>
        <p:spPr>
          <a:xfrm>
            <a:off x="842500" y="3055675"/>
            <a:ext cx="656700" cy="656700"/>
          </a:xfrm>
          <a:prstGeom prst="diamond">
            <a:avLst/>
          </a:prstGeom>
          <a:solidFill>
            <a:srgbClr val="0F9D5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53"/>
          <p:cNvSpPr/>
          <p:nvPr/>
        </p:nvSpPr>
        <p:spPr>
          <a:xfrm>
            <a:off x="3871688" y="2323969"/>
            <a:ext cx="1218900" cy="788400"/>
          </a:xfrm>
          <a:prstGeom prst="rightArrow">
            <a:avLst>
              <a:gd fmla="val 50000" name="adj1"/>
              <a:gd fmla="val 50000" name="adj2"/>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MapReduce</a:t>
            </a:r>
            <a:endParaRPr sz="1100"/>
          </a:p>
        </p:txBody>
      </p:sp>
      <p:grpSp>
        <p:nvGrpSpPr>
          <p:cNvPr id="2900" name="Google Shape;2900;p53"/>
          <p:cNvGrpSpPr/>
          <p:nvPr/>
        </p:nvGrpSpPr>
        <p:grpSpPr>
          <a:xfrm>
            <a:off x="1695213" y="1441069"/>
            <a:ext cx="1762445" cy="2343375"/>
            <a:chOff x="939233" y="1845225"/>
            <a:chExt cx="2349300" cy="3124500"/>
          </a:xfrm>
        </p:grpSpPr>
        <p:sp>
          <p:nvSpPr>
            <p:cNvPr id="2901" name="Google Shape;2901;p53"/>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2" name="Google Shape;2902;p53"/>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3" name="Google Shape;2903;p53"/>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4" name="Google Shape;2904;p53"/>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5" name="Google Shape;2905;p53"/>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6" name="Google Shape;2906;p53"/>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7" name="Google Shape;2907;p53"/>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8" name="Google Shape;2908;p53"/>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9" name="Google Shape;2909;p53"/>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0" name="Google Shape;2910;p53"/>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1" name="Google Shape;2911;p53"/>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2" name="Google Shape;2912;p53"/>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3" name="Google Shape;2913;p53"/>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4" name="Google Shape;2914;p53"/>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5" name="Google Shape;2915;p53"/>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6" name="Google Shape;2916;p53"/>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7" name="Google Shape;2917;p53"/>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8" name="Google Shape;2918;p53"/>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9" name="Google Shape;2919;p53"/>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0" name="Google Shape;2920;p53"/>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1" name="Google Shape;2921;p53"/>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2" name="Google Shape;2922;p53"/>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3" name="Google Shape;2923;p53"/>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4" name="Google Shape;2924;p53"/>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5" name="Google Shape;2925;p53"/>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6" name="Google Shape;2926;p53"/>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7" name="Google Shape;2927;p53"/>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8" name="Google Shape;2928;p53"/>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9" name="Google Shape;2929;p53"/>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0" name="Google Shape;2930;p53"/>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1" name="Google Shape;2931;p53"/>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2" name="Google Shape;2932;p53"/>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3" name="Google Shape;2933;p53"/>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4" name="Google Shape;2934;p53"/>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5" name="Google Shape;2935;p53"/>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6" name="Google Shape;2936;p53"/>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7" name="Google Shape;2937;p53"/>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8" name="Google Shape;2938;p53"/>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9" name="Google Shape;2939;p53"/>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0" name="Google Shape;2940;p53"/>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1" name="Google Shape;2941;p53"/>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2" name="Google Shape;2942;p53"/>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3" name="Google Shape;2943;p53"/>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4" name="Google Shape;2944;p53"/>
            <p:cNvSpPr txBox="1"/>
            <p:nvPr/>
          </p:nvSpPr>
          <p:spPr>
            <a:xfrm>
              <a:off x="1301483" y="1997500"/>
              <a:ext cx="1624800" cy="309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Tuesday</a:t>
              </a:r>
              <a:endParaRPr b="1" sz="1100">
                <a:latin typeface="Open Sans"/>
                <a:ea typeface="Open Sans"/>
                <a:cs typeface="Open Sans"/>
                <a:sym typeface="Open Sans"/>
              </a:endParaRPr>
            </a:p>
          </p:txBody>
        </p:sp>
      </p:grpSp>
      <p:grpSp>
        <p:nvGrpSpPr>
          <p:cNvPr id="2945" name="Google Shape;2945;p53"/>
          <p:cNvGrpSpPr/>
          <p:nvPr/>
        </p:nvGrpSpPr>
        <p:grpSpPr>
          <a:xfrm>
            <a:off x="5466518" y="1588785"/>
            <a:ext cx="839024" cy="1115775"/>
            <a:chOff x="9035359" y="635855"/>
            <a:chExt cx="1118400" cy="1487700"/>
          </a:xfrm>
        </p:grpSpPr>
        <p:sp>
          <p:nvSpPr>
            <p:cNvPr id="2946" name="Google Shape;2946;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947" name="Google Shape;2947;p53"/>
            <p:cNvGrpSpPr/>
            <p:nvPr/>
          </p:nvGrpSpPr>
          <p:grpSpPr>
            <a:xfrm>
              <a:off x="9370560" y="1158595"/>
              <a:ext cx="448099" cy="662303"/>
              <a:chOff x="7407381" y="3011506"/>
              <a:chExt cx="941188" cy="1391100"/>
            </a:xfrm>
          </p:grpSpPr>
          <p:sp>
            <p:nvSpPr>
              <p:cNvPr id="2948" name="Google Shape;2948;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9" name="Google Shape;2949;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0" name="Google Shape;2950;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1" name="Google Shape;2951;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2" name="Google Shape;2952;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3" name="Google Shape;2953;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4" name="Google Shape;2954;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5" name="Google Shape;2955;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6" name="Google Shape;2956;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7" name="Google Shape;2957;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8" name="Google Shape;2958;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9" name="Google Shape;2959;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0" name="Google Shape;2960;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1" name="Google Shape;2961;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2" name="Google Shape;2962;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3" name="Google Shape;2963;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4" name="Google Shape;2964;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5" name="Google Shape;2965;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6" name="Google Shape;2966;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7" name="Google Shape;2967;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8" name="Google Shape;2968;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9" name="Google Shape;2969;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0" name="Google Shape;2970;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1" name="Google Shape;2971;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2" name="Google Shape;2972;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3" name="Google Shape;2973;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4" name="Google Shape;2974;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5" name="Google Shape;2975;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6" name="Google Shape;2976;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7" name="Google Shape;2977;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8" name="Google Shape;2978;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9" name="Google Shape;2979;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0" name="Google Shape;2980;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1" name="Google Shape;2981;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2" name="Google Shape;2982;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3" name="Google Shape;2983;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4" name="Google Shape;2984;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5" name="Google Shape;2985;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6" name="Google Shape;2986;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7" name="Google Shape;2987;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8" name="Google Shape;2988;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9" name="Google Shape;2989;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990" name="Google Shape;2990;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[11:00 - 12:00)</a:t>
              </a:r>
              <a:endParaRPr b="1" sz="500">
                <a:latin typeface="Open Sans"/>
                <a:ea typeface="Open Sans"/>
                <a:cs typeface="Open Sans"/>
                <a:sym typeface="Open Sans"/>
              </a:endParaRPr>
            </a:p>
          </p:txBody>
        </p:sp>
      </p:grpSp>
      <p:grpSp>
        <p:nvGrpSpPr>
          <p:cNvPr id="2991" name="Google Shape;2991;p53"/>
          <p:cNvGrpSpPr/>
          <p:nvPr/>
        </p:nvGrpSpPr>
        <p:grpSpPr>
          <a:xfrm>
            <a:off x="5580847" y="1703085"/>
            <a:ext cx="839024" cy="1115775"/>
            <a:chOff x="9035359" y="635855"/>
            <a:chExt cx="1118400" cy="1487700"/>
          </a:xfrm>
        </p:grpSpPr>
        <p:sp>
          <p:nvSpPr>
            <p:cNvPr id="2992" name="Google Shape;2992;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993" name="Google Shape;2993;p53"/>
            <p:cNvGrpSpPr/>
            <p:nvPr/>
          </p:nvGrpSpPr>
          <p:grpSpPr>
            <a:xfrm>
              <a:off x="9370560" y="1158595"/>
              <a:ext cx="448099" cy="662303"/>
              <a:chOff x="7407381" y="3011506"/>
              <a:chExt cx="941188" cy="1391100"/>
            </a:xfrm>
          </p:grpSpPr>
          <p:sp>
            <p:nvSpPr>
              <p:cNvPr id="2994" name="Google Shape;2994;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5" name="Google Shape;2995;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6" name="Google Shape;2996;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7" name="Google Shape;2997;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8" name="Google Shape;2998;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9" name="Google Shape;2999;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0" name="Google Shape;3000;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1" name="Google Shape;3001;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2" name="Google Shape;3002;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3" name="Google Shape;3003;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4" name="Google Shape;3004;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5" name="Google Shape;3005;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6" name="Google Shape;3006;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7" name="Google Shape;3007;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8" name="Google Shape;3008;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9" name="Google Shape;3009;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0" name="Google Shape;3010;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1" name="Google Shape;3011;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2" name="Google Shape;3012;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3" name="Google Shape;3013;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4" name="Google Shape;3014;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5" name="Google Shape;3015;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6" name="Google Shape;3016;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7" name="Google Shape;3017;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8" name="Google Shape;3018;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9" name="Google Shape;3019;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0" name="Google Shape;3020;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1" name="Google Shape;3021;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2" name="Google Shape;3022;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3" name="Google Shape;3023;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4" name="Google Shape;3024;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5" name="Google Shape;3025;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6" name="Google Shape;3026;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7" name="Google Shape;3027;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8" name="Google Shape;3028;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9" name="Google Shape;3029;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0" name="Google Shape;3030;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1" name="Google Shape;3031;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2" name="Google Shape;3032;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3" name="Google Shape;3033;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4" name="Google Shape;3034;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5" name="Google Shape;3035;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036" name="Google Shape;3036;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[12:00 - 13:00)</a:t>
              </a:r>
              <a:endParaRPr b="1" sz="500">
                <a:latin typeface="Open Sans"/>
                <a:ea typeface="Open Sans"/>
                <a:cs typeface="Open Sans"/>
                <a:sym typeface="Open Sans"/>
              </a:endParaRPr>
            </a:p>
          </p:txBody>
        </p:sp>
      </p:grpSp>
      <p:grpSp>
        <p:nvGrpSpPr>
          <p:cNvPr id="3037" name="Google Shape;3037;p53"/>
          <p:cNvGrpSpPr/>
          <p:nvPr/>
        </p:nvGrpSpPr>
        <p:grpSpPr>
          <a:xfrm>
            <a:off x="5695177" y="1817385"/>
            <a:ext cx="839024" cy="1115775"/>
            <a:chOff x="9035359" y="635855"/>
            <a:chExt cx="1118400" cy="1487700"/>
          </a:xfrm>
        </p:grpSpPr>
        <p:sp>
          <p:nvSpPr>
            <p:cNvPr id="3038" name="Google Shape;3038;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039" name="Google Shape;3039;p53"/>
            <p:cNvGrpSpPr/>
            <p:nvPr/>
          </p:nvGrpSpPr>
          <p:grpSpPr>
            <a:xfrm>
              <a:off x="9370560" y="1158595"/>
              <a:ext cx="448099" cy="662303"/>
              <a:chOff x="7407381" y="3011506"/>
              <a:chExt cx="941188" cy="1391100"/>
            </a:xfrm>
          </p:grpSpPr>
          <p:sp>
            <p:nvSpPr>
              <p:cNvPr id="3040" name="Google Shape;3040;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1" name="Google Shape;3041;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2" name="Google Shape;3042;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3" name="Google Shape;3043;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4" name="Google Shape;3044;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5" name="Google Shape;3045;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6" name="Google Shape;3046;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7" name="Google Shape;3047;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8" name="Google Shape;3048;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9" name="Google Shape;3049;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0" name="Google Shape;3050;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1" name="Google Shape;3051;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2" name="Google Shape;3052;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3" name="Google Shape;3053;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4" name="Google Shape;3054;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5" name="Google Shape;3055;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6" name="Google Shape;3056;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7" name="Google Shape;3057;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8" name="Google Shape;3058;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9" name="Google Shape;3059;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0" name="Google Shape;3060;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1" name="Google Shape;3061;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2" name="Google Shape;3062;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3" name="Google Shape;3063;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4" name="Google Shape;3064;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5" name="Google Shape;3065;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6" name="Google Shape;3066;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7" name="Google Shape;3067;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8" name="Google Shape;3068;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9" name="Google Shape;3069;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0" name="Google Shape;3070;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1" name="Google Shape;3071;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2" name="Google Shape;3072;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3" name="Google Shape;3073;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4" name="Google Shape;3074;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5" name="Google Shape;3075;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6" name="Google Shape;3076;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7" name="Google Shape;3077;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8" name="Google Shape;3078;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9" name="Google Shape;3079;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0" name="Google Shape;3080;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1" name="Google Shape;3081;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082" name="Google Shape;3082;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[13:00 - 14:00)</a:t>
              </a:r>
              <a:endParaRPr b="1" sz="500">
                <a:latin typeface="Open Sans"/>
                <a:ea typeface="Open Sans"/>
                <a:cs typeface="Open Sans"/>
                <a:sym typeface="Open Sans"/>
              </a:endParaRPr>
            </a:p>
          </p:txBody>
        </p:sp>
      </p:grpSp>
      <p:grpSp>
        <p:nvGrpSpPr>
          <p:cNvPr id="3083" name="Google Shape;3083;p53"/>
          <p:cNvGrpSpPr/>
          <p:nvPr/>
        </p:nvGrpSpPr>
        <p:grpSpPr>
          <a:xfrm>
            <a:off x="5809507" y="1931685"/>
            <a:ext cx="839024" cy="1115775"/>
            <a:chOff x="9035359" y="635855"/>
            <a:chExt cx="1118400" cy="1487700"/>
          </a:xfrm>
        </p:grpSpPr>
        <p:sp>
          <p:nvSpPr>
            <p:cNvPr id="3084" name="Google Shape;3084;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085" name="Google Shape;3085;p53"/>
            <p:cNvGrpSpPr/>
            <p:nvPr/>
          </p:nvGrpSpPr>
          <p:grpSpPr>
            <a:xfrm>
              <a:off x="9370560" y="1158595"/>
              <a:ext cx="448099" cy="662303"/>
              <a:chOff x="7407381" y="3011506"/>
              <a:chExt cx="941188" cy="1391100"/>
            </a:xfrm>
          </p:grpSpPr>
          <p:sp>
            <p:nvSpPr>
              <p:cNvPr id="3086" name="Google Shape;3086;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7" name="Google Shape;3087;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8" name="Google Shape;3088;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9" name="Google Shape;3089;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0" name="Google Shape;3090;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1" name="Google Shape;3091;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2" name="Google Shape;3092;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3" name="Google Shape;3093;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4" name="Google Shape;3094;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5" name="Google Shape;3095;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6" name="Google Shape;3096;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7" name="Google Shape;3097;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8" name="Google Shape;3098;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9" name="Google Shape;3099;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0" name="Google Shape;3100;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1" name="Google Shape;3101;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2" name="Google Shape;3102;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3" name="Google Shape;3103;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4" name="Google Shape;3104;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5" name="Google Shape;3105;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6" name="Google Shape;3106;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7" name="Google Shape;3107;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8" name="Google Shape;3108;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9" name="Google Shape;3109;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0" name="Google Shape;3110;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1" name="Google Shape;3111;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2" name="Google Shape;3112;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3" name="Google Shape;3113;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4" name="Google Shape;3114;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5" name="Google Shape;3115;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6" name="Google Shape;3116;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7" name="Google Shape;3117;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8" name="Google Shape;3118;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9" name="Google Shape;3119;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0" name="Google Shape;3120;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1" name="Google Shape;3121;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2" name="Google Shape;3122;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3" name="Google Shape;3123;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4" name="Google Shape;3124;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5" name="Google Shape;3125;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6" name="Google Shape;3126;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7" name="Google Shape;3127;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128" name="Google Shape;3128;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[14:00 - 15:00)</a:t>
              </a:r>
              <a:endParaRPr b="1" sz="500">
                <a:latin typeface="Open Sans"/>
                <a:ea typeface="Open Sans"/>
                <a:cs typeface="Open Sans"/>
                <a:sym typeface="Open Sans"/>
              </a:endParaRPr>
            </a:p>
          </p:txBody>
        </p:sp>
      </p:grpSp>
      <p:grpSp>
        <p:nvGrpSpPr>
          <p:cNvPr id="3129" name="Google Shape;3129;p53"/>
          <p:cNvGrpSpPr/>
          <p:nvPr/>
        </p:nvGrpSpPr>
        <p:grpSpPr>
          <a:xfrm>
            <a:off x="5923837" y="2045985"/>
            <a:ext cx="839024" cy="1115775"/>
            <a:chOff x="9035359" y="635855"/>
            <a:chExt cx="1118400" cy="1487700"/>
          </a:xfrm>
        </p:grpSpPr>
        <p:sp>
          <p:nvSpPr>
            <p:cNvPr id="3130" name="Google Shape;3130;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131" name="Google Shape;3131;p53"/>
            <p:cNvGrpSpPr/>
            <p:nvPr/>
          </p:nvGrpSpPr>
          <p:grpSpPr>
            <a:xfrm>
              <a:off x="9370560" y="1158595"/>
              <a:ext cx="448099" cy="662303"/>
              <a:chOff x="7407381" y="3011506"/>
              <a:chExt cx="941188" cy="1391100"/>
            </a:xfrm>
          </p:grpSpPr>
          <p:sp>
            <p:nvSpPr>
              <p:cNvPr id="3132" name="Google Shape;3132;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3" name="Google Shape;3133;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4" name="Google Shape;3134;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5" name="Google Shape;3135;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6" name="Google Shape;3136;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7" name="Google Shape;3137;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8" name="Google Shape;3138;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9" name="Google Shape;3139;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0" name="Google Shape;3140;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1" name="Google Shape;3141;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2" name="Google Shape;3142;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3" name="Google Shape;3143;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4" name="Google Shape;3144;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5" name="Google Shape;3145;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6" name="Google Shape;3146;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7" name="Google Shape;3147;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8" name="Google Shape;3148;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9" name="Google Shape;3149;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0" name="Google Shape;3150;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1" name="Google Shape;3151;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2" name="Google Shape;3152;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3" name="Google Shape;3153;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4" name="Google Shape;3154;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5" name="Google Shape;3155;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6" name="Google Shape;3156;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7" name="Google Shape;3157;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8" name="Google Shape;3158;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9" name="Google Shape;3159;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0" name="Google Shape;3160;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1" name="Google Shape;3161;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2" name="Google Shape;3162;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3" name="Google Shape;3163;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4" name="Google Shape;3164;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5" name="Google Shape;3165;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6" name="Google Shape;3166;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7" name="Google Shape;3167;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8" name="Google Shape;3168;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9" name="Google Shape;3169;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0" name="Google Shape;3170;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1" name="Google Shape;3171;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2" name="Google Shape;3172;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3" name="Google Shape;3173;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174" name="Google Shape;3174;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[15:00 - 16:00)</a:t>
              </a:r>
              <a:endParaRPr b="1" sz="500">
                <a:latin typeface="Open Sans"/>
                <a:ea typeface="Open Sans"/>
                <a:cs typeface="Open Sans"/>
                <a:sym typeface="Open Sans"/>
              </a:endParaRPr>
            </a:p>
          </p:txBody>
        </p:sp>
      </p:grpSp>
      <p:grpSp>
        <p:nvGrpSpPr>
          <p:cNvPr id="3175" name="Google Shape;3175;p53"/>
          <p:cNvGrpSpPr/>
          <p:nvPr/>
        </p:nvGrpSpPr>
        <p:grpSpPr>
          <a:xfrm>
            <a:off x="6038166" y="2160285"/>
            <a:ext cx="839024" cy="1115775"/>
            <a:chOff x="9035359" y="635855"/>
            <a:chExt cx="1118400" cy="1487700"/>
          </a:xfrm>
        </p:grpSpPr>
        <p:sp>
          <p:nvSpPr>
            <p:cNvPr id="3176" name="Google Shape;3176;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177" name="Google Shape;3177;p53"/>
            <p:cNvGrpSpPr/>
            <p:nvPr/>
          </p:nvGrpSpPr>
          <p:grpSpPr>
            <a:xfrm>
              <a:off x="9370560" y="1158595"/>
              <a:ext cx="448099" cy="662303"/>
              <a:chOff x="7407381" y="3011506"/>
              <a:chExt cx="941188" cy="1391100"/>
            </a:xfrm>
          </p:grpSpPr>
          <p:sp>
            <p:nvSpPr>
              <p:cNvPr id="3178" name="Google Shape;3178;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9" name="Google Shape;3179;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0" name="Google Shape;3180;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1" name="Google Shape;3181;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2" name="Google Shape;3182;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3" name="Google Shape;3183;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4" name="Google Shape;3184;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5" name="Google Shape;3185;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6" name="Google Shape;3186;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7" name="Google Shape;3187;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8" name="Google Shape;3188;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9" name="Google Shape;3189;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0" name="Google Shape;3190;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1" name="Google Shape;3191;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2" name="Google Shape;3192;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3" name="Google Shape;3193;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4" name="Google Shape;3194;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5" name="Google Shape;3195;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6" name="Google Shape;3196;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7" name="Google Shape;3197;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8" name="Google Shape;3198;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9" name="Google Shape;3199;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0" name="Google Shape;3200;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1" name="Google Shape;3201;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2" name="Google Shape;3202;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3" name="Google Shape;3203;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4" name="Google Shape;3204;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5" name="Google Shape;3205;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6" name="Google Shape;3206;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7" name="Google Shape;3207;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8" name="Google Shape;3208;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9" name="Google Shape;3209;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0" name="Google Shape;3210;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1" name="Google Shape;3211;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2" name="Google Shape;3212;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3" name="Google Shape;3213;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4" name="Google Shape;3214;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5" name="Google Shape;3215;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6" name="Google Shape;3216;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7" name="Google Shape;3217;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8" name="Google Shape;3218;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9" name="Google Shape;3219;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220" name="Google Shape;3220;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[16:00 - 17:00)</a:t>
              </a:r>
              <a:endParaRPr b="1" sz="500">
                <a:latin typeface="Open Sans"/>
                <a:ea typeface="Open Sans"/>
                <a:cs typeface="Open Sans"/>
                <a:sym typeface="Open Sans"/>
              </a:endParaRPr>
            </a:p>
          </p:txBody>
        </p:sp>
      </p:grpSp>
      <p:grpSp>
        <p:nvGrpSpPr>
          <p:cNvPr id="3221" name="Google Shape;3221;p53"/>
          <p:cNvGrpSpPr/>
          <p:nvPr/>
        </p:nvGrpSpPr>
        <p:grpSpPr>
          <a:xfrm>
            <a:off x="6152496" y="2274585"/>
            <a:ext cx="839024" cy="1115775"/>
            <a:chOff x="9035359" y="635855"/>
            <a:chExt cx="1118400" cy="1487700"/>
          </a:xfrm>
        </p:grpSpPr>
        <p:sp>
          <p:nvSpPr>
            <p:cNvPr id="3222" name="Google Shape;3222;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223" name="Google Shape;3223;p53"/>
            <p:cNvGrpSpPr/>
            <p:nvPr/>
          </p:nvGrpSpPr>
          <p:grpSpPr>
            <a:xfrm>
              <a:off x="9370560" y="1158595"/>
              <a:ext cx="448099" cy="662303"/>
              <a:chOff x="7407381" y="3011506"/>
              <a:chExt cx="941188" cy="1391100"/>
            </a:xfrm>
          </p:grpSpPr>
          <p:sp>
            <p:nvSpPr>
              <p:cNvPr id="3224" name="Google Shape;3224;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5" name="Google Shape;3225;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6" name="Google Shape;3226;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7" name="Google Shape;3227;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8" name="Google Shape;3228;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9" name="Google Shape;3229;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0" name="Google Shape;3230;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1" name="Google Shape;3231;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2" name="Google Shape;3232;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3" name="Google Shape;3233;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4" name="Google Shape;3234;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5" name="Google Shape;3235;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6" name="Google Shape;3236;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7" name="Google Shape;3237;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8" name="Google Shape;3238;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9" name="Google Shape;3239;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0" name="Google Shape;3240;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1" name="Google Shape;3241;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2" name="Google Shape;3242;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3" name="Google Shape;3243;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4" name="Google Shape;3244;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5" name="Google Shape;3245;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6" name="Google Shape;3246;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7" name="Google Shape;3247;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8" name="Google Shape;3248;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9" name="Google Shape;3249;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0" name="Google Shape;3250;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1" name="Google Shape;3251;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2" name="Google Shape;3252;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3" name="Google Shape;3253;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4" name="Google Shape;3254;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5" name="Google Shape;3255;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6" name="Google Shape;3256;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7" name="Google Shape;3257;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8" name="Google Shape;3258;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9" name="Google Shape;3259;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0" name="Google Shape;3260;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1" name="Google Shape;3261;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2" name="Google Shape;3262;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3" name="Google Shape;3263;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4" name="Google Shape;3264;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5" name="Google Shape;3265;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266" name="Google Shape;3266;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[18:00 - 19:00)</a:t>
              </a:r>
              <a:endParaRPr b="1" sz="500">
                <a:latin typeface="Open Sans"/>
                <a:ea typeface="Open Sans"/>
                <a:cs typeface="Open Sans"/>
                <a:sym typeface="Open Sans"/>
              </a:endParaRPr>
            </a:p>
          </p:txBody>
        </p:sp>
      </p:grpSp>
      <p:grpSp>
        <p:nvGrpSpPr>
          <p:cNvPr id="3267" name="Google Shape;3267;p53"/>
          <p:cNvGrpSpPr/>
          <p:nvPr/>
        </p:nvGrpSpPr>
        <p:grpSpPr>
          <a:xfrm>
            <a:off x="6266826" y="2388885"/>
            <a:ext cx="839024" cy="1115775"/>
            <a:chOff x="9035359" y="635855"/>
            <a:chExt cx="1118400" cy="1487700"/>
          </a:xfrm>
        </p:grpSpPr>
        <p:sp>
          <p:nvSpPr>
            <p:cNvPr id="3268" name="Google Shape;3268;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269" name="Google Shape;3269;p53"/>
            <p:cNvGrpSpPr/>
            <p:nvPr/>
          </p:nvGrpSpPr>
          <p:grpSpPr>
            <a:xfrm>
              <a:off x="9370560" y="1158595"/>
              <a:ext cx="448099" cy="662303"/>
              <a:chOff x="7407381" y="3011506"/>
              <a:chExt cx="941188" cy="1391100"/>
            </a:xfrm>
          </p:grpSpPr>
          <p:sp>
            <p:nvSpPr>
              <p:cNvPr id="3270" name="Google Shape;3270;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1" name="Google Shape;3271;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2" name="Google Shape;3272;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3" name="Google Shape;3273;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4" name="Google Shape;3274;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5" name="Google Shape;3275;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6" name="Google Shape;3276;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7" name="Google Shape;3277;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8" name="Google Shape;3278;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9" name="Google Shape;3279;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0" name="Google Shape;3280;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1" name="Google Shape;3281;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2" name="Google Shape;3282;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3" name="Google Shape;3283;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4" name="Google Shape;3284;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5" name="Google Shape;3285;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6" name="Google Shape;3286;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7" name="Google Shape;3287;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8" name="Google Shape;3288;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9" name="Google Shape;3289;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0" name="Google Shape;3290;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1" name="Google Shape;3291;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2" name="Google Shape;3292;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3" name="Google Shape;3293;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4" name="Google Shape;3294;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5" name="Google Shape;3295;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6" name="Google Shape;3296;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7" name="Google Shape;3297;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8" name="Google Shape;3298;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9" name="Google Shape;3299;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0" name="Google Shape;3300;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1" name="Google Shape;3301;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2" name="Google Shape;3302;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3" name="Google Shape;3303;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4" name="Google Shape;3304;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5" name="Google Shape;3305;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6" name="Google Shape;3306;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7" name="Google Shape;3307;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8" name="Google Shape;3308;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9" name="Google Shape;3309;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0" name="Google Shape;3310;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1" name="Google Shape;3311;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312" name="Google Shape;3312;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[19:00 - 20:00)</a:t>
              </a:r>
              <a:endParaRPr b="1" sz="500">
                <a:latin typeface="Open Sans"/>
                <a:ea typeface="Open Sans"/>
                <a:cs typeface="Open Sans"/>
                <a:sym typeface="Open Sans"/>
              </a:endParaRPr>
            </a:p>
          </p:txBody>
        </p:sp>
      </p:grpSp>
      <p:grpSp>
        <p:nvGrpSpPr>
          <p:cNvPr id="3313" name="Google Shape;3313;p53"/>
          <p:cNvGrpSpPr/>
          <p:nvPr/>
        </p:nvGrpSpPr>
        <p:grpSpPr>
          <a:xfrm>
            <a:off x="6381156" y="2503185"/>
            <a:ext cx="839024" cy="1115775"/>
            <a:chOff x="9035359" y="635855"/>
            <a:chExt cx="1118400" cy="1487700"/>
          </a:xfrm>
        </p:grpSpPr>
        <p:sp>
          <p:nvSpPr>
            <p:cNvPr id="3314" name="Google Shape;3314;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315" name="Google Shape;3315;p53"/>
            <p:cNvGrpSpPr/>
            <p:nvPr/>
          </p:nvGrpSpPr>
          <p:grpSpPr>
            <a:xfrm>
              <a:off x="9370560" y="1158595"/>
              <a:ext cx="448099" cy="662303"/>
              <a:chOff x="7407381" y="3011506"/>
              <a:chExt cx="941188" cy="1391100"/>
            </a:xfrm>
          </p:grpSpPr>
          <p:sp>
            <p:nvSpPr>
              <p:cNvPr id="3316" name="Google Shape;3316;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7" name="Google Shape;3317;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8" name="Google Shape;3318;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9" name="Google Shape;3319;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0" name="Google Shape;3320;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1" name="Google Shape;3321;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2" name="Google Shape;3322;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3" name="Google Shape;3323;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4" name="Google Shape;3324;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5" name="Google Shape;3325;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6" name="Google Shape;3326;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7" name="Google Shape;3327;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8" name="Google Shape;3328;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9" name="Google Shape;3329;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0" name="Google Shape;3330;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1" name="Google Shape;3331;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2" name="Google Shape;3332;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3" name="Google Shape;3333;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4" name="Google Shape;3334;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5" name="Google Shape;3335;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6" name="Google Shape;3336;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7" name="Google Shape;3337;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8" name="Google Shape;3338;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9" name="Google Shape;3339;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0" name="Google Shape;3340;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1" name="Google Shape;3341;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2" name="Google Shape;3342;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3" name="Google Shape;3343;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4" name="Google Shape;3344;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5" name="Google Shape;3345;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6" name="Google Shape;3346;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7" name="Google Shape;3347;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8" name="Google Shape;3348;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9" name="Google Shape;3349;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0" name="Google Shape;3350;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1" name="Google Shape;3351;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2" name="Google Shape;3352;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3" name="Google Shape;3353;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4" name="Google Shape;3354;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5" name="Google Shape;3355;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6" name="Google Shape;3356;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7" name="Google Shape;3357;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358" name="Google Shape;3358;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[21:00 - 22:00)</a:t>
              </a:r>
              <a:endParaRPr b="1" sz="500">
                <a:latin typeface="Open Sans"/>
                <a:ea typeface="Open Sans"/>
                <a:cs typeface="Open Sans"/>
                <a:sym typeface="Open Sans"/>
              </a:endParaRPr>
            </a:p>
          </p:txBody>
        </p:sp>
      </p:grpSp>
      <p:grpSp>
        <p:nvGrpSpPr>
          <p:cNvPr id="3359" name="Google Shape;3359;p53"/>
          <p:cNvGrpSpPr/>
          <p:nvPr/>
        </p:nvGrpSpPr>
        <p:grpSpPr>
          <a:xfrm>
            <a:off x="6495486" y="2617485"/>
            <a:ext cx="839024" cy="1115775"/>
            <a:chOff x="9035359" y="635855"/>
            <a:chExt cx="1118400" cy="1487700"/>
          </a:xfrm>
        </p:grpSpPr>
        <p:sp>
          <p:nvSpPr>
            <p:cNvPr id="3360" name="Google Shape;3360;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361" name="Google Shape;3361;p53"/>
            <p:cNvGrpSpPr/>
            <p:nvPr/>
          </p:nvGrpSpPr>
          <p:grpSpPr>
            <a:xfrm>
              <a:off x="9370560" y="1158595"/>
              <a:ext cx="448099" cy="662303"/>
              <a:chOff x="7407381" y="3011506"/>
              <a:chExt cx="941188" cy="1391100"/>
            </a:xfrm>
          </p:grpSpPr>
          <p:sp>
            <p:nvSpPr>
              <p:cNvPr id="3362" name="Google Shape;3362;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3" name="Google Shape;3363;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4" name="Google Shape;3364;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5" name="Google Shape;3365;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6" name="Google Shape;3366;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7" name="Google Shape;3367;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8" name="Google Shape;3368;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9" name="Google Shape;3369;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0" name="Google Shape;3370;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1" name="Google Shape;3371;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2" name="Google Shape;3372;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3" name="Google Shape;3373;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4" name="Google Shape;3374;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5" name="Google Shape;3375;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6" name="Google Shape;3376;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7" name="Google Shape;3377;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8" name="Google Shape;3378;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9" name="Google Shape;3379;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0" name="Google Shape;3380;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1" name="Google Shape;3381;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2" name="Google Shape;3382;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3" name="Google Shape;3383;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4" name="Google Shape;3384;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5" name="Google Shape;3385;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6" name="Google Shape;3386;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7" name="Google Shape;3387;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8" name="Google Shape;3388;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9" name="Google Shape;3389;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0" name="Google Shape;3390;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1" name="Google Shape;3391;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2" name="Google Shape;3392;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3" name="Google Shape;3393;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4" name="Google Shape;3394;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5" name="Google Shape;3395;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6" name="Google Shape;3396;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7" name="Google Shape;3397;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8" name="Google Shape;3398;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9" name="Google Shape;3399;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0" name="Google Shape;3400;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1" name="Google Shape;3401;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2" name="Google Shape;3402;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3" name="Google Shape;3403;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404" name="Google Shape;3404;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[22:00 - 23:00)</a:t>
              </a:r>
              <a:endParaRPr b="1" sz="500">
                <a:latin typeface="Open Sans"/>
                <a:ea typeface="Open Sans"/>
                <a:cs typeface="Open Sans"/>
                <a:sym typeface="Open Sans"/>
              </a:endParaRPr>
            </a:p>
          </p:txBody>
        </p:sp>
      </p:grpSp>
      <p:grpSp>
        <p:nvGrpSpPr>
          <p:cNvPr id="3405" name="Google Shape;3405;p53"/>
          <p:cNvGrpSpPr/>
          <p:nvPr/>
        </p:nvGrpSpPr>
        <p:grpSpPr>
          <a:xfrm>
            <a:off x="6609815" y="2731785"/>
            <a:ext cx="839024" cy="1115775"/>
            <a:chOff x="9035359" y="635855"/>
            <a:chExt cx="1118400" cy="1487700"/>
          </a:xfrm>
        </p:grpSpPr>
        <p:sp>
          <p:nvSpPr>
            <p:cNvPr id="3406" name="Google Shape;3406;p53"/>
            <p:cNvSpPr/>
            <p:nvPr/>
          </p:nvSpPr>
          <p:spPr>
            <a:xfrm>
              <a:off x="9035359" y="635855"/>
              <a:ext cx="1118400" cy="1487700"/>
            </a:xfrm>
            <a:prstGeom prst="can">
              <a:avLst>
                <a:gd fmla="val 25000" name="adj"/>
              </a:avLst>
            </a:prstGeom>
            <a:solidFill>
              <a:srgbClr val="A0C3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407" name="Google Shape;3407;p53"/>
            <p:cNvGrpSpPr/>
            <p:nvPr/>
          </p:nvGrpSpPr>
          <p:grpSpPr>
            <a:xfrm>
              <a:off x="9370560" y="1158595"/>
              <a:ext cx="448099" cy="662303"/>
              <a:chOff x="7407381" y="3011506"/>
              <a:chExt cx="941188" cy="1391100"/>
            </a:xfrm>
          </p:grpSpPr>
          <p:sp>
            <p:nvSpPr>
              <p:cNvPr id="3408" name="Google Shape;3408;p53"/>
              <p:cNvSpPr/>
              <p:nvPr/>
            </p:nvSpPr>
            <p:spPr>
              <a:xfrm>
                <a:off x="74073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9" name="Google Shape;3409;p53"/>
              <p:cNvSpPr/>
              <p:nvPr/>
            </p:nvSpPr>
            <p:spPr>
              <a:xfrm>
                <a:off x="77455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0" name="Google Shape;3410;p53"/>
              <p:cNvSpPr/>
              <p:nvPr/>
            </p:nvSpPr>
            <p:spPr>
              <a:xfrm>
                <a:off x="82528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1" name="Google Shape;3411;p53"/>
              <p:cNvSpPr/>
              <p:nvPr/>
            </p:nvSpPr>
            <p:spPr>
              <a:xfrm>
                <a:off x="77455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2" name="Google Shape;3412;p53"/>
              <p:cNvSpPr/>
              <p:nvPr/>
            </p:nvSpPr>
            <p:spPr>
              <a:xfrm>
                <a:off x="82528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3" name="Google Shape;3413;p53"/>
              <p:cNvSpPr/>
              <p:nvPr/>
            </p:nvSpPr>
            <p:spPr>
              <a:xfrm>
                <a:off x="74073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4" name="Google Shape;3414;p53"/>
              <p:cNvSpPr/>
              <p:nvPr/>
            </p:nvSpPr>
            <p:spPr>
              <a:xfrm>
                <a:off x="77455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5" name="Google Shape;3415;p53"/>
              <p:cNvSpPr/>
              <p:nvPr/>
            </p:nvSpPr>
            <p:spPr>
              <a:xfrm>
                <a:off x="82528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6" name="Google Shape;3416;p53"/>
              <p:cNvSpPr/>
              <p:nvPr/>
            </p:nvSpPr>
            <p:spPr>
              <a:xfrm>
                <a:off x="74073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7" name="Google Shape;3417;p53"/>
              <p:cNvSpPr/>
              <p:nvPr/>
            </p:nvSpPr>
            <p:spPr>
              <a:xfrm>
                <a:off x="77455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8" name="Google Shape;3418;p53"/>
              <p:cNvSpPr/>
              <p:nvPr/>
            </p:nvSpPr>
            <p:spPr>
              <a:xfrm>
                <a:off x="82528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9" name="Google Shape;3419;p53"/>
              <p:cNvSpPr/>
              <p:nvPr/>
            </p:nvSpPr>
            <p:spPr>
              <a:xfrm>
                <a:off x="74073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0" name="Google Shape;3420;p53"/>
              <p:cNvSpPr/>
              <p:nvPr/>
            </p:nvSpPr>
            <p:spPr>
              <a:xfrm>
                <a:off x="77455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1" name="Google Shape;3421;p53"/>
              <p:cNvSpPr/>
              <p:nvPr/>
            </p:nvSpPr>
            <p:spPr>
              <a:xfrm>
                <a:off x="82528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2" name="Google Shape;3422;p53"/>
              <p:cNvSpPr/>
              <p:nvPr/>
            </p:nvSpPr>
            <p:spPr>
              <a:xfrm>
                <a:off x="74073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3" name="Google Shape;3423;p53"/>
              <p:cNvSpPr/>
              <p:nvPr/>
            </p:nvSpPr>
            <p:spPr>
              <a:xfrm>
                <a:off x="77455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4" name="Google Shape;3424;p53"/>
              <p:cNvSpPr/>
              <p:nvPr/>
            </p:nvSpPr>
            <p:spPr>
              <a:xfrm>
                <a:off x="82528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5" name="Google Shape;3425;p53"/>
              <p:cNvSpPr/>
              <p:nvPr/>
            </p:nvSpPr>
            <p:spPr>
              <a:xfrm>
                <a:off x="74073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6" name="Google Shape;3426;p53"/>
              <p:cNvSpPr/>
              <p:nvPr/>
            </p:nvSpPr>
            <p:spPr>
              <a:xfrm>
                <a:off x="77455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7" name="Google Shape;3427;p53"/>
              <p:cNvSpPr/>
              <p:nvPr/>
            </p:nvSpPr>
            <p:spPr>
              <a:xfrm>
                <a:off x="82528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8" name="Google Shape;3428;p53"/>
              <p:cNvSpPr/>
              <p:nvPr/>
            </p:nvSpPr>
            <p:spPr>
              <a:xfrm>
                <a:off x="74073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9" name="Google Shape;3429;p53"/>
              <p:cNvSpPr/>
              <p:nvPr/>
            </p:nvSpPr>
            <p:spPr>
              <a:xfrm>
                <a:off x="7576481" y="30115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0" name="Google Shape;3430;p53"/>
              <p:cNvSpPr/>
              <p:nvPr/>
            </p:nvSpPr>
            <p:spPr>
              <a:xfrm>
                <a:off x="7914681" y="30115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1" name="Google Shape;3431;p53"/>
              <p:cNvSpPr/>
              <p:nvPr/>
            </p:nvSpPr>
            <p:spPr>
              <a:xfrm>
                <a:off x="8083769" y="30115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2" name="Google Shape;3432;p53"/>
              <p:cNvSpPr/>
              <p:nvPr/>
            </p:nvSpPr>
            <p:spPr>
              <a:xfrm>
                <a:off x="7914681" y="38751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3" name="Google Shape;3433;p53"/>
              <p:cNvSpPr/>
              <p:nvPr/>
            </p:nvSpPr>
            <p:spPr>
              <a:xfrm>
                <a:off x="8083769" y="36592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4" name="Google Shape;3434;p53"/>
              <p:cNvSpPr/>
              <p:nvPr/>
            </p:nvSpPr>
            <p:spPr>
              <a:xfrm>
                <a:off x="7576481" y="38751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5" name="Google Shape;3435;p53"/>
              <p:cNvSpPr/>
              <p:nvPr/>
            </p:nvSpPr>
            <p:spPr>
              <a:xfrm>
                <a:off x="7914681" y="32274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6" name="Google Shape;3436;p53"/>
              <p:cNvSpPr/>
              <p:nvPr/>
            </p:nvSpPr>
            <p:spPr>
              <a:xfrm>
                <a:off x="8083769" y="32274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7" name="Google Shape;3437;p53"/>
              <p:cNvSpPr/>
              <p:nvPr/>
            </p:nvSpPr>
            <p:spPr>
              <a:xfrm>
                <a:off x="7576481" y="34433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8" name="Google Shape;3438;p53"/>
              <p:cNvSpPr/>
              <p:nvPr/>
            </p:nvSpPr>
            <p:spPr>
              <a:xfrm>
                <a:off x="7914681" y="40910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9" name="Google Shape;3439;p53"/>
              <p:cNvSpPr/>
              <p:nvPr/>
            </p:nvSpPr>
            <p:spPr>
              <a:xfrm>
                <a:off x="8083769" y="40910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0" name="Google Shape;3440;p53"/>
              <p:cNvSpPr/>
              <p:nvPr/>
            </p:nvSpPr>
            <p:spPr>
              <a:xfrm>
                <a:off x="7576481" y="43069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1" name="Google Shape;3441;p53"/>
              <p:cNvSpPr/>
              <p:nvPr/>
            </p:nvSpPr>
            <p:spPr>
              <a:xfrm>
                <a:off x="7914681" y="36592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2" name="Google Shape;3442;p53"/>
              <p:cNvSpPr/>
              <p:nvPr/>
            </p:nvSpPr>
            <p:spPr>
              <a:xfrm>
                <a:off x="8083769" y="38751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3" name="Google Shape;3443;p53"/>
              <p:cNvSpPr/>
              <p:nvPr/>
            </p:nvSpPr>
            <p:spPr>
              <a:xfrm>
                <a:off x="7576481" y="40910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4" name="Google Shape;3444;p53"/>
              <p:cNvSpPr/>
              <p:nvPr/>
            </p:nvSpPr>
            <p:spPr>
              <a:xfrm>
                <a:off x="7914681" y="34433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5" name="Google Shape;3445;p53"/>
              <p:cNvSpPr/>
              <p:nvPr/>
            </p:nvSpPr>
            <p:spPr>
              <a:xfrm>
                <a:off x="8083769" y="34433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6" name="Google Shape;3446;p53"/>
              <p:cNvSpPr/>
              <p:nvPr/>
            </p:nvSpPr>
            <p:spPr>
              <a:xfrm>
                <a:off x="7576481" y="32274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7" name="Google Shape;3447;p53"/>
              <p:cNvSpPr/>
              <p:nvPr/>
            </p:nvSpPr>
            <p:spPr>
              <a:xfrm>
                <a:off x="7914681" y="4306906"/>
                <a:ext cx="95700" cy="95700"/>
              </a:xfrm>
              <a:prstGeom prst="rect">
                <a:avLst/>
              </a:prstGeom>
              <a:solidFill>
                <a:srgbClr val="FFE168"/>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8" name="Google Shape;3448;p53"/>
              <p:cNvSpPr/>
              <p:nvPr/>
            </p:nvSpPr>
            <p:spPr>
              <a:xfrm>
                <a:off x="8083769" y="4306906"/>
                <a:ext cx="95700" cy="95700"/>
              </a:xfrm>
              <a:prstGeom prst="rect">
                <a:avLst/>
              </a:prstGeom>
              <a:solidFill>
                <a:srgbClr val="7BCFA9"/>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9" name="Google Shape;3449;p53"/>
              <p:cNvSpPr/>
              <p:nvPr/>
            </p:nvSpPr>
            <p:spPr>
              <a:xfrm>
                <a:off x="7576481" y="3659206"/>
                <a:ext cx="95700" cy="95700"/>
              </a:xfrm>
              <a:prstGeom prst="rect">
                <a:avLst/>
              </a:prstGeom>
              <a:solidFill>
                <a:srgbClr val="ED9D97"/>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450" name="Google Shape;3450;p53"/>
            <p:cNvSpPr txBox="1"/>
            <p:nvPr/>
          </p:nvSpPr>
          <p:spPr>
            <a:xfrm>
              <a:off x="9207827" y="704223"/>
              <a:ext cx="773700" cy="14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latin typeface="Open Sans"/>
                  <a:ea typeface="Open Sans"/>
                  <a:cs typeface="Open Sans"/>
                  <a:sym typeface="Open Sans"/>
                </a:rPr>
                <a:t>[23:00 - 0:00)</a:t>
              </a:r>
              <a:endParaRPr b="1" sz="500">
                <a:latin typeface="Open Sans"/>
                <a:ea typeface="Open Sans"/>
                <a:cs typeface="Open Sans"/>
                <a:sym typeface="Open Sans"/>
              </a:endParaRPr>
            </a:p>
          </p:txBody>
        </p:sp>
      </p:grpSp>
      <p:sp>
        <p:nvSpPr>
          <p:cNvPr id="3451" name="Google Shape;3451;p53"/>
          <p:cNvSpPr txBox="1"/>
          <p:nvPr/>
        </p:nvSpPr>
        <p:spPr>
          <a:xfrm>
            <a:off x="285875" y="184425"/>
            <a:ext cx="84672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chemeClr val="lt1"/>
                </a:solidFill>
                <a:latin typeface="Open Sans"/>
                <a:ea typeface="Open Sans"/>
                <a:cs typeface="Open Sans"/>
                <a:sym typeface="Open Sans"/>
              </a:rPr>
              <a:t>Batch Patterns:</a:t>
            </a:r>
            <a:r>
              <a:rPr lang="en" sz="2700">
                <a:solidFill>
                  <a:srgbClr val="FFFFFF"/>
                </a:solidFill>
                <a:latin typeface="Open Sans"/>
                <a:ea typeface="Open Sans"/>
                <a:cs typeface="Open Sans"/>
                <a:sym typeface="Open Sans"/>
              </a:rPr>
              <a:t> Time Based Windows</a:t>
            </a:r>
            <a:endParaRPr sz="2700">
              <a:solidFill>
                <a:srgbClr val="FFFFFF"/>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54"/>
          <p:cNvSpPr/>
          <p:nvPr/>
        </p:nvSpPr>
        <p:spPr>
          <a:xfrm>
            <a:off x="7429109" y="1455888"/>
            <a:ext cx="1617000" cy="21501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57" name="Google Shape;3457;p54"/>
          <p:cNvSpPr/>
          <p:nvPr/>
        </p:nvSpPr>
        <p:spPr>
          <a:xfrm>
            <a:off x="3758299" y="2251155"/>
            <a:ext cx="1118400" cy="723300"/>
          </a:xfrm>
          <a:prstGeom prst="rightArrow">
            <a:avLst>
              <a:gd fmla="val 50000" name="adj1"/>
              <a:gd fmla="val 50000" name="adj2"/>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MapReduce</a:t>
            </a:r>
            <a:endParaRPr sz="1100"/>
          </a:p>
        </p:txBody>
      </p:sp>
      <p:sp>
        <p:nvSpPr>
          <p:cNvPr id="3458" name="Google Shape;3458;p54"/>
          <p:cNvSpPr/>
          <p:nvPr/>
        </p:nvSpPr>
        <p:spPr>
          <a:xfrm>
            <a:off x="5645813" y="1455888"/>
            <a:ext cx="1617000" cy="21501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59" name="Google Shape;3459;p54"/>
          <p:cNvSpPr/>
          <p:nvPr/>
        </p:nvSpPr>
        <p:spPr>
          <a:xfrm>
            <a:off x="6555151" y="2214065"/>
            <a:ext cx="2745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0" name="Google Shape;3460;p54"/>
          <p:cNvSpPr/>
          <p:nvPr/>
        </p:nvSpPr>
        <p:spPr>
          <a:xfrm>
            <a:off x="5768402" y="2214065"/>
            <a:ext cx="581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461" name="Google Shape;3461;p54"/>
          <p:cNvGrpSpPr/>
          <p:nvPr/>
        </p:nvGrpSpPr>
        <p:grpSpPr>
          <a:xfrm>
            <a:off x="5805404" y="2251194"/>
            <a:ext cx="847968" cy="65851"/>
            <a:chOff x="7668744" y="654400"/>
            <a:chExt cx="1231975" cy="95700"/>
          </a:xfrm>
        </p:grpSpPr>
        <p:sp>
          <p:nvSpPr>
            <p:cNvPr id="3462" name="Google Shape;3462;p54"/>
            <p:cNvSpPr/>
            <p:nvPr/>
          </p:nvSpPr>
          <p:spPr>
            <a:xfrm>
              <a:off x="766874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3" name="Google Shape;3463;p54"/>
            <p:cNvSpPr/>
            <p:nvPr/>
          </p:nvSpPr>
          <p:spPr>
            <a:xfrm>
              <a:off x="800979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4" name="Google Shape;3464;p54"/>
            <p:cNvSpPr/>
            <p:nvPr/>
          </p:nvSpPr>
          <p:spPr>
            <a:xfrm>
              <a:off x="880501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5" name="Google Shape;3465;p54"/>
            <p:cNvSpPr/>
            <p:nvPr/>
          </p:nvSpPr>
          <p:spPr>
            <a:xfrm>
              <a:off x="783926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466" name="Google Shape;3466;p54"/>
          <p:cNvSpPr/>
          <p:nvPr/>
        </p:nvSpPr>
        <p:spPr>
          <a:xfrm>
            <a:off x="5768402" y="1963736"/>
            <a:ext cx="818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7" name="Google Shape;3467;p54"/>
          <p:cNvSpPr/>
          <p:nvPr/>
        </p:nvSpPr>
        <p:spPr>
          <a:xfrm>
            <a:off x="5715041" y="2464393"/>
            <a:ext cx="3915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8" name="Google Shape;3468;p54"/>
          <p:cNvSpPr/>
          <p:nvPr/>
        </p:nvSpPr>
        <p:spPr>
          <a:xfrm>
            <a:off x="6204885" y="2464393"/>
            <a:ext cx="581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9" name="Google Shape;3469;p54"/>
          <p:cNvSpPr/>
          <p:nvPr/>
        </p:nvSpPr>
        <p:spPr>
          <a:xfrm>
            <a:off x="6991633" y="2464393"/>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0" name="Google Shape;3470;p54"/>
          <p:cNvSpPr/>
          <p:nvPr/>
        </p:nvSpPr>
        <p:spPr>
          <a:xfrm>
            <a:off x="5878327" y="2720649"/>
            <a:ext cx="4713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1" name="Google Shape;3471;p54"/>
          <p:cNvSpPr/>
          <p:nvPr/>
        </p:nvSpPr>
        <p:spPr>
          <a:xfrm>
            <a:off x="6367254" y="2720649"/>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2" name="Google Shape;3472;p54"/>
          <p:cNvSpPr/>
          <p:nvPr/>
        </p:nvSpPr>
        <p:spPr>
          <a:xfrm>
            <a:off x="6781833" y="2720649"/>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3" name="Google Shape;3473;p54"/>
          <p:cNvSpPr/>
          <p:nvPr/>
        </p:nvSpPr>
        <p:spPr>
          <a:xfrm>
            <a:off x="7049104" y="2720649"/>
            <a:ext cx="182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4" name="Google Shape;3474;p54"/>
          <p:cNvSpPr/>
          <p:nvPr/>
        </p:nvSpPr>
        <p:spPr>
          <a:xfrm>
            <a:off x="5731922" y="2970975"/>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5" name="Google Shape;3475;p54"/>
          <p:cNvSpPr/>
          <p:nvPr/>
        </p:nvSpPr>
        <p:spPr>
          <a:xfrm>
            <a:off x="6099983" y="2970968"/>
            <a:ext cx="1131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6" name="Google Shape;3476;p54"/>
          <p:cNvSpPr/>
          <p:nvPr/>
        </p:nvSpPr>
        <p:spPr>
          <a:xfrm>
            <a:off x="5766568" y="3221296"/>
            <a:ext cx="666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7" name="Google Shape;3477;p54"/>
          <p:cNvSpPr/>
          <p:nvPr/>
        </p:nvSpPr>
        <p:spPr>
          <a:xfrm>
            <a:off x="6518654" y="3221296"/>
            <a:ext cx="666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478" name="Google Shape;3478;p54"/>
          <p:cNvGrpSpPr/>
          <p:nvPr/>
        </p:nvGrpSpPr>
        <p:grpSpPr>
          <a:xfrm>
            <a:off x="5753601" y="2503402"/>
            <a:ext cx="1353387" cy="65851"/>
            <a:chOff x="7593481" y="868418"/>
            <a:chExt cx="1966275" cy="95700"/>
          </a:xfrm>
        </p:grpSpPr>
        <p:sp>
          <p:nvSpPr>
            <p:cNvPr id="3479" name="Google Shape;3479;p54"/>
            <p:cNvSpPr/>
            <p:nvPr/>
          </p:nvSpPr>
          <p:spPr>
            <a:xfrm>
              <a:off x="88025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0" name="Google Shape;3480;p54"/>
            <p:cNvSpPr/>
            <p:nvPr/>
          </p:nvSpPr>
          <p:spPr>
            <a:xfrm>
              <a:off x="85122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1" name="Google Shape;3481;p54"/>
            <p:cNvSpPr/>
            <p:nvPr/>
          </p:nvSpPr>
          <p:spPr>
            <a:xfrm>
              <a:off x="94640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2" name="Google Shape;3482;p54"/>
            <p:cNvSpPr/>
            <p:nvPr/>
          </p:nvSpPr>
          <p:spPr>
            <a:xfrm>
              <a:off x="75934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3" name="Google Shape;3483;p54"/>
            <p:cNvSpPr/>
            <p:nvPr/>
          </p:nvSpPr>
          <p:spPr>
            <a:xfrm>
              <a:off x="83134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4" name="Google Shape;3484;p54"/>
            <p:cNvSpPr/>
            <p:nvPr/>
          </p:nvSpPr>
          <p:spPr>
            <a:xfrm>
              <a:off x="77644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485" name="Google Shape;3485;p54"/>
          <p:cNvSpPr/>
          <p:nvPr/>
        </p:nvSpPr>
        <p:spPr>
          <a:xfrm>
            <a:off x="6688759" y="1963736"/>
            <a:ext cx="5433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6" name="Google Shape;3486;p54"/>
          <p:cNvSpPr/>
          <p:nvPr/>
        </p:nvSpPr>
        <p:spPr>
          <a:xfrm>
            <a:off x="6051469"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7" name="Google Shape;3487;p54"/>
          <p:cNvSpPr/>
          <p:nvPr/>
        </p:nvSpPr>
        <p:spPr>
          <a:xfrm>
            <a:off x="7117784"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8" name="Google Shape;3488;p54"/>
          <p:cNvSpPr/>
          <p:nvPr/>
        </p:nvSpPr>
        <p:spPr>
          <a:xfrm>
            <a:off x="6874687"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9" name="Google Shape;3489;p54"/>
          <p:cNvSpPr/>
          <p:nvPr/>
        </p:nvSpPr>
        <p:spPr>
          <a:xfrm>
            <a:off x="5809009"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0" name="Google Shape;3490;p54"/>
          <p:cNvSpPr/>
          <p:nvPr/>
        </p:nvSpPr>
        <p:spPr>
          <a:xfrm>
            <a:off x="6718352"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1" name="Google Shape;3491;p54"/>
          <p:cNvSpPr/>
          <p:nvPr/>
        </p:nvSpPr>
        <p:spPr>
          <a:xfrm>
            <a:off x="6249327"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2" name="Google Shape;3492;p54"/>
          <p:cNvSpPr/>
          <p:nvPr/>
        </p:nvSpPr>
        <p:spPr>
          <a:xfrm>
            <a:off x="6158193"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3" name="Google Shape;3493;p54"/>
          <p:cNvSpPr/>
          <p:nvPr/>
        </p:nvSpPr>
        <p:spPr>
          <a:xfrm>
            <a:off x="6967369"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4" name="Google Shape;3494;p54"/>
          <p:cNvSpPr/>
          <p:nvPr/>
        </p:nvSpPr>
        <p:spPr>
          <a:xfrm>
            <a:off x="6340460"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495" name="Google Shape;3495;p54"/>
          <p:cNvGrpSpPr/>
          <p:nvPr/>
        </p:nvGrpSpPr>
        <p:grpSpPr>
          <a:xfrm>
            <a:off x="5767616" y="3007817"/>
            <a:ext cx="1387148" cy="65851"/>
            <a:chOff x="7613844" y="1371593"/>
            <a:chExt cx="2015325" cy="95700"/>
          </a:xfrm>
        </p:grpSpPr>
        <p:sp>
          <p:nvSpPr>
            <p:cNvPr id="3496" name="Google Shape;3496;p54"/>
            <p:cNvSpPr/>
            <p:nvPr/>
          </p:nvSpPr>
          <p:spPr>
            <a:xfrm>
              <a:off x="85122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7" name="Google Shape;3497;p54"/>
            <p:cNvSpPr/>
            <p:nvPr/>
          </p:nvSpPr>
          <p:spPr>
            <a:xfrm>
              <a:off x="92402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8" name="Google Shape;3498;p54"/>
            <p:cNvSpPr/>
            <p:nvPr/>
          </p:nvSpPr>
          <p:spPr>
            <a:xfrm>
              <a:off x="82697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9" name="Google Shape;3499;p54"/>
            <p:cNvSpPr/>
            <p:nvPr/>
          </p:nvSpPr>
          <p:spPr>
            <a:xfrm>
              <a:off x="94106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0" name="Google Shape;3500;p54"/>
            <p:cNvSpPr/>
            <p:nvPr/>
          </p:nvSpPr>
          <p:spPr>
            <a:xfrm>
              <a:off x="86813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1" name="Google Shape;3501;p54"/>
            <p:cNvSpPr/>
            <p:nvPr/>
          </p:nvSpPr>
          <p:spPr>
            <a:xfrm>
              <a:off x="8142081"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2" name="Google Shape;3502;p54"/>
            <p:cNvSpPr/>
            <p:nvPr/>
          </p:nvSpPr>
          <p:spPr>
            <a:xfrm>
              <a:off x="8876256"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3" name="Google Shape;3503;p54"/>
            <p:cNvSpPr/>
            <p:nvPr/>
          </p:nvSpPr>
          <p:spPr>
            <a:xfrm>
              <a:off x="904599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4" name="Google Shape;3504;p54"/>
            <p:cNvSpPr/>
            <p:nvPr/>
          </p:nvSpPr>
          <p:spPr>
            <a:xfrm>
              <a:off x="76138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5" name="Google Shape;3505;p54"/>
            <p:cNvSpPr/>
            <p:nvPr/>
          </p:nvSpPr>
          <p:spPr>
            <a:xfrm>
              <a:off x="95334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506" name="Google Shape;3506;p54"/>
          <p:cNvGrpSpPr/>
          <p:nvPr/>
        </p:nvGrpSpPr>
        <p:grpSpPr>
          <a:xfrm>
            <a:off x="5805395" y="3260000"/>
            <a:ext cx="1213421" cy="65851"/>
            <a:chOff x="7668731" y="2202600"/>
            <a:chExt cx="1762925" cy="95700"/>
          </a:xfrm>
        </p:grpSpPr>
        <p:sp>
          <p:nvSpPr>
            <p:cNvPr id="3507" name="Google Shape;3507;p54"/>
            <p:cNvSpPr/>
            <p:nvPr/>
          </p:nvSpPr>
          <p:spPr>
            <a:xfrm>
              <a:off x="93359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8" name="Google Shape;3508;p54"/>
            <p:cNvSpPr/>
            <p:nvPr/>
          </p:nvSpPr>
          <p:spPr>
            <a:xfrm>
              <a:off x="89531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9" name="Google Shape;3509;p54"/>
            <p:cNvSpPr/>
            <p:nvPr/>
          </p:nvSpPr>
          <p:spPr>
            <a:xfrm>
              <a:off x="91445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0" name="Google Shape;3510;p54"/>
            <p:cNvSpPr/>
            <p:nvPr/>
          </p:nvSpPr>
          <p:spPr>
            <a:xfrm>
              <a:off x="78392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1" name="Google Shape;3511;p54"/>
            <p:cNvSpPr/>
            <p:nvPr/>
          </p:nvSpPr>
          <p:spPr>
            <a:xfrm>
              <a:off x="7668731"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2" name="Google Shape;3512;p54"/>
            <p:cNvSpPr/>
            <p:nvPr/>
          </p:nvSpPr>
          <p:spPr>
            <a:xfrm>
              <a:off x="87617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3" name="Google Shape;3513;p54"/>
            <p:cNvSpPr/>
            <p:nvPr/>
          </p:nvSpPr>
          <p:spPr>
            <a:xfrm>
              <a:off x="83005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4" name="Google Shape;3514;p54"/>
            <p:cNvSpPr/>
            <p:nvPr/>
          </p:nvSpPr>
          <p:spPr>
            <a:xfrm>
              <a:off x="81217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515" name="Google Shape;3515;p54"/>
          <p:cNvGrpSpPr/>
          <p:nvPr/>
        </p:nvGrpSpPr>
        <p:grpSpPr>
          <a:xfrm>
            <a:off x="5922776" y="2755613"/>
            <a:ext cx="1231988" cy="65851"/>
            <a:chOff x="7839269" y="1028187"/>
            <a:chExt cx="1789900" cy="95700"/>
          </a:xfrm>
        </p:grpSpPr>
        <p:sp>
          <p:nvSpPr>
            <p:cNvPr id="3516" name="Google Shape;3516;p54"/>
            <p:cNvSpPr/>
            <p:nvPr/>
          </p:nvSpPr>
          <p:spPr>
            <a:xfrm>
              <a:off x="95334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7" name="Google Shape;3517;p54"/>
            <p:cNvSpPr/>
            <p:nvPr/>
          </p:nvSpPr>
          <p:spPr>
            <a:xfrm>
              <a:off x="812171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8" name="Google Shape;3518;p54"/>
            <p:cNvSpPr/>
            <p:nvPr/>
          </p:nvSpPr>
          <p:spPr>
            <a:xfrm>
              <a:off x="9144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9" name="Google Shape;3519;p54"/>
            <p:cNvSpPr/>
            <p:nvPr/>
          </p:nvSpPr>
          <p:spPr>
            <a:xfrm>
              <a:off x="8541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0" name="Google Shape;3520;p54"/>
            <p:cNvSpPr/>
            <p:nvPr/>
          </p:nvSpPr>
          <p:spPr>
            <a:xfrm>
              <a:off x="78392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521" name="Google Shape;3521;p54"/>
          <p:cNvSpPr txBox="1"/>
          <p:nvPr/>
        </p:nvSpPr>
        <p:spPr>
          <a:xfrm>
            <a:off x="5895157" y="1554705"/>
            <a:ext cx="1118400" cy="213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Tuesday</a:t>
            </a:r>
            <a:endParaRPr b="1" sz="1100">
              <a:latin typeface="Open Sans"/>
              <a:ea typeface="Open Sans"/>
              <a:cs typeface="Open Sans"/>
              <a:sym typeface="Open Sans"/>
            </a:endParaRPr>
          </a:p>
        </p:txBody>
      </p:sp>
      <p:grpSp>
        <p:nvGrpSpPr>
          <p:cNvPr id="3522" name="Google Shape;3522;p54"/>
          <p:cNvGrpSpPr/>
          <p:nvPr/>
        </p:nvGrpSpPr>
        <p:grpSpPr>
          <a:xfrm>
            <a:off x="1875647" y="1441001"/>
            <a:ext cx="1617023" cy="2149968"/>
            <a:chOff x="939233" y="1845225"/>
            <a:chExt cx="2349300" cy="3124500"/>
          </a:xfrm>
        </p:grpSpPr>
        <p:sp>
          <p:nvSpPr>
            <p:cNvPr id="3523" name="Google Shape;3523;p54"/>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4" name="Google Shape;3524;p54"/>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5" name="Google Shape;3525;p54"/>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6" name="Google Shape;3526;p54"/>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7" name="Google Shape;3527;p54"/>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8" name="Google Shape;3528;p54"/>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9" name="Google Shape;3529;p54"/>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0" name="Google Shape;3530;p54"/>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1" name="Google Shape;3531;p54"/>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2" name="Google Shape;3532;p54"/>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3" name="Google Shape;3533;p54"/>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4" name="Google Shape;3534;p54"/>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5" name="Google Shape;3535;p54"/>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6" name="Google Shape;3536;p54"/>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7" name="Google Shape;3537;p54"/>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8" name="Google Shape;3538;p54"/>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9" name="Google Shape;3539;p54"/>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0" name="Google Shape;3540;p54"/>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1" name="Google Shape;3541;p54"/>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2" name="Google Shape;3542;p54"/>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3" name="Google Shape;3543;p54"/>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4" name="Google Shape;3544;p54"/>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5" name="Google Shape;3545;p54"/>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6" name="Google Shape;3546;p54"/>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7" name="Google Shape;3547;p54"/>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8" name="Google Shape;3548;p54"/>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9" name="Google Shape;3549;p54"/>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0" name="Google Shape;3550;p54"/>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1" name="Google Shape;3551;p54"/>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2" name="Google Shape;3552;p54"/>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3" name="Google Shape;3553;p54"/>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4" name="Google Shape;3554;p54"/>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5" name="Google Shape;3555;p54"/>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6" name="Google Shape;3556;p54"/>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7" name="Google Shape;3557;p54"/>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8" name="Google Shape;3558;p54"/>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9" name="Google Shape;3559;p54"/>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0" name="Google Shape;3560;p54"/>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1" name="Google Shape;3561;p54"/>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2" name="Google Shape;3562;p54"/>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3" name="Google Shape;3563;p54"/>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4" name="Google Shape;3564;p54"/>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5" name="Google Shape;3565;p54"/>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6" name="Google Shape;3566;p54"/>
            <p:cNvSpPr txBox="1"/>
            <p:nvPr/>
          </p:nvSpPr>
          <p:spPr>
            <a:xfrm>
              <a:off x="1301483" y="1997500"/>
              <a:ext cx="1624800" cy="309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Wednesday</a:t>
              </a:r>
              <a:endParaRPr b="1" sz="1100">
                <a:latin typeface="Open Sans"/>
                <a:ea typeface="Open Sans"/>
                <a:cs typeface="Open Sans"/>
                <a:sym typeface="Open Sans"/>
              </a:endParaRPr>
            </a:p>
          </p:txBody>
        </p:sp>
      </p:grpSp>
      <p:sp>
        <p:nvSpPr>
          <p:cNvPr id="3567" name="Google Shape;3567;p54"/>
          <p:cNvSpPr txBox="1"/>
          <p:nvPr/>
        </p:nvSpPr>
        <p:spPr>
          <a:xfrm>
            <a:off x="285874" y="184425"/>
            <a:ext cx="45159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chemeClr val="lt1"/>
                </a:solidFill>
                <a:latin typeface="Open Sans"/>
                <a:ea typeface="Open Sans"/>
                <a:cs typeface="Open Sans"/>
                <a:sym typeface="Open Sans"/>
              </a:rPr>
              <a:t>Batch Patterns</a:t>
            </a:r>
            <a:r>
              <a:rPr lang="en" sz="2700">
                <a:solidFill>
                  <a:srgbClr val="FFFFFF"/>
                </a:solidFill>
                <a:latin typeface="Open Sans"/>
                <a:ea typeface="Open Sans"/>
                <a:cs typeface="Open Sans"/>
                <a:sym typeface="Open Sans"/>
              </a:rPr>
              <a:t>: Sessions</a:t>
            </a:r>
            <a:endParaRPr sz="2700">
              <a:solidFill>
                <a:srgbClr val="FFFFFF"/>
              </a:solidFill>
              <a:latin typeface="Open Sans"/>
              <a:ea typeface="Open Sans"/>
              <a:cs typeface="Open Sans"/>
              <a:sym typeface="Open Sans"/>
            </a:endParaRPr>
          </a:p>
        </p:txBody>
      </p:sp>
      <p:sp>
        <p:nvSpPr>
          <p:cNvPr id="3568" name="Google Shape;3568;p54"/>
          <p:cNvSpPr txBox="1"/>
          <p:nvPr/>
        </p:nvSpPr>
        <p:spPr>
          <a:xfrm>
            <a:off x="5021817" y="1957789"/>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Jose</a:t>
            </a:r>
            <a:endParaRPr sz="1000">
              <a:solidFill>
                <a:srgbClr val="FFFFFF"/>
              </a:solidFill>
            </a:endParaRPr>
          </a:p>
        </p:txBody>
      </p:sp>
      <p:sp>
        <p:nvSpPr>
          <p:cNvPr id="3569" name="Google Shape;3569;p54"/>
          <p:cNvSpPr txBox="1"/>
          <p:nvPr/>
        </p:nvSpPr>
        <p:spPr>
          <a:xfrm>
            <a:off x="5021817" y="2209484"/>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Lisa</a:t>
            </a:r>
            <a:endParaRPr sz="1000">
              <a:solidFill>
                <a:srgbClr val="FFFFFF"/>
              </a:solidFill>
            </a:endParaRPr>
          </a:p>
        </p:txBody>
      </p:sp>
      <p:sp>
        <p:nvSpPr>
          <p:cNvPr id="3570" name="Google Shape;3570;p54"/>
          <p:cNvSpPr txBox="1"/>
          <p:nvPr/>
        </p:nvSpPr>
        <p:spPr>
          <a:xfrm>
            <a:off x="5021817" y="2461178"/>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Ingo</a:t>
            </a:r>
            <a:endParaRPr sz="1000">
              <a:solidFill>
                <a:srgbClr val="FFFFFF"/>
              </a:solidFill>
            </a:endParaRPr>
          </a:p>
        </p:txBody>
      </p:sp>
      <p:sp>
        <p:nvSpPr>
          <p:cNvPr id="3571" name="Google Shape;3571;p54"/>
          <p:cNvSpPr/>
          <p:nvPr/>
        </p:nvSpPr>
        <p:spPr>
          <a:xfrm>
            <a:off x="7513603" y="2214065"/>
            <a:ext cx="581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2" name="Google Shape;3572;p54"/>
          <p:cNvSpPr/>
          <p:nvPr/>
        </p:nvSpPr>
        <p:spPr>
          <a:xfrm>
            <a:off x="7623527" y="2720649"/>
            <a:ext cx="4713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3" name="Google Shape;3573;p54"/>
          <p:cNvSpPr/>
          <p:nvPr/>
        </p:nvSpPr>
        <p:spPr>
          <a:xfrm>
            <a:off x="7477123" y="2970975"/>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4" name="Google Shape;3574;p54"/>
          <p:cNvSpPr txBox="1"/>
          <p:nvPr/>
        </p:nvSpPr>
        <p:spPr>
          <a:xfrm>
            <a:off x="5021817" y="2712872"/>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Asha</a:t>
            </a:r>
            <a:endParaRPr sz="1000">
              <a:solidFill>
                <a:srgbClr val="FFFFFF"/>
              </a:solidFill>
            </a:endParaRPr>
          </a:p>
        </p:txBody>
      </p:sp>
      <p:sp>
        <p:nvSpPr>
          <p:cNvPr id="3575" name="Google Shape;3575;p54"/>
          <p:cNvSpPr txBox="1"/>
          <p:nvPr/>
        </p:nvSpPr>
        <p:spPr>
          <a:xfrm>
            <a:off x="5021817" y="2964567"/>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Cheryl</a:t>
            </a:r>
            <a:endParaRPr sz="1000">
              <a:solidFill>
                <a:srgbClr val="FFFFFF"/>
              </a:solidFill>
            </a:endParaRPr>
          </a:p>
        </p:txBody>
      </p:sp>
      <p:sp>
        <p:nvSpPr>
          <p:cNvPr id="3576" name="Google Shape;3576;p54"/>
          <p:cNvSpPr txBox="1"/>
          <p:nvPr/>
        </p:nvSpPr>
        <p:spPr>
          <a:xfrm>
            <a:off x="5021817" y="3216261"/>
            <a:ext cx="616800" cy="14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rgbClr val="FFFFFF"/>
                </a:solidFill>
              </a:rPr>
              <a:t>Ari</a:t>
            </a:r>
            <a:endParaRPr sz="1000">
              <a:solidFill>
                <a:srgbClr val="FFFFFF"/>
              </a:solidFill>
            </a:endParaRPr>
          </a:p>
        </p:txBody>
      </p:sp>
      <p:sp>
        <p:nvSpPr>
          <p:cNvPr id="3577" name="Google Shape;3577;p54"/>
          <p:cNvSpPr/>
          <p:nvPr/>
        </p:nvSpPr>
        <p:spPr>
          <a:xfrm>
            <a:off x="8338448" y="2214065"/>
            <a:ext cx="2745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578" name="Google Shape;3578;p54"/>
          <p:cNvGrpSpPr/>
          <p:nvPr/>
        </p:nvGrpSpPr>
        <p:grpSpPr>
          <a:xfrm>
            <a:off x="7588701" y="2251194"/>
            <a:ext cx="847968" cy="65851"/>
            <a:chOff x="7668744" y="654400"/>
            <a:chExt cx="1231975" cy="95700"/>
          </a:xfrm>
        </p:grpSpPr>
        <p:sp>
          <p:nvSpPr>
            <p:cNvPr id="3579" name="Google Shape;3579;p54"/>
            <p:cNvSpPr/>
            <p:nvPr/>
          </p:nvSpPr>
          <p:spPr>
            <a:xfrm>
              <a:off x="766874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0" name="Google Shape;3580;p54"/>
            <p:cNvSpPr/>
            <p:nvPr/>
          </p:nvSpPr>
          <p:spPr>
            <a:xfrm>
              <a:off x="800979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1" name="Google Shape;3581;p54"/>
            <p:cNvSpPr/>
            <p:nvPr/>
          </p:nvSpPr>
          <p:spPr>
            <a:xfrm>
              <a:off x="880501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2" name="Google Shape;3582;p54"/>
            <p:cNvSpPr/>
            <p:nvPr/>
          </p:nvSpPr>
          <p:spPr>
            <a:xfrm>
              <a:off x="783926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583" name="Google Shape;3583;p54"/>
          <p:cNvSpPr/>
          <p:nvPr/>
        </p:nvSpPr>
        <p:spPr>
          <a:xfrm>
            <a:off x="7459777" y="1963736"/>
            <a:ext cx="818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4" name="Google Shape;3584;p54"/>
          <p:cNvSpPr/>
          <p:nvPr/>
        </p:nvSpPr>
        <p:spPr>
          <a:xfrm>
            <a:off x="7988182" y="2464393"/>
            <a:ext cx="581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5" name="Google Shape;3585;p54"/>
          <p:cNvSpPr/>
          <p:nvPr/>
        </p:nvSpPr>
        <p:spPr>
          <a:xfrm>
            <a:off x="8774930" y="2464393"/>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6" name="Google Shape;3586;p54"/>
          <p:cNvSpPr/>
          <p:nvPr/>
        </p:nvSpPr>
        <p:spPr>
          <a:xfrm>
            <a:off x="8150551" y="2720649"/>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7" name="Google Shape;3587;p54"/>
          <p:cNvSpPr/>
          <p:nvPr/>
        </p:nvSpPr>
        <p:spPr>
          <a:xfrm>
            <a:off x="8565130" y="2720649"/>
            <a:ext cx="239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8" name="Google Shape;3588;p54"/>
          <p:cNvSpPr/>
          <p:nvPr/>
        </p:nvSpPr>
        <p:spPr>
          <a:xfrm>
            <a:off x="7460241" y="2464393"/>
            <a:ext cx="3915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9" name="Google Shape;3589;p54"/>
          <p:cNvSpPr/>
          <p:nvPr/>
        </p:nvSpPr>
        <p:spPr>
          <a:xfrm>
            <a:off x="8832402" y="2720649"/>
            <a:ext cx="1821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0" name="Google Shape;3590;p54"/>
          <p:cNvSpPr/>
          <p:nvPr/>
        </p:nvSpPr>
        <p:spPr>
          <a:xfrm>
            <a:off x="7883280" y="2970968"/>
            <a:ext cx="1131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1" name="Google Shape;3591;p54"/>
          <p:cNvSpPr/>
          <p:nvPr/>
        </p:nvSpPr>
        <p:spPr>
          <a:xfrm>
            <a:off x="7549866" y="3221296"/>
            <a:ext cx="666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2" name="Google Shape;3592;p54"/>
          <p:cNvSpPr/>
          <p:nvPr/>
        </p:nvSpPr>
        <p:spPr>
          <a:xfrm>
            <a:off x="8301952" y="3221296"/>
            <a:ext cx="6660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593" name="Google Shape;3593;p54"/>
          <p:cNvGrpSpPr/>
          <p:nvPr/>
        </p:nvGrpSpPr>
        <p:grpSpPr>
          <a:xfrm>
            <a:off x="7536898" y="2503402"/>
            <a:ext cx="1353387" cy="65851"/>
            <a:chOff x="7593481" y="868418"/>
            <a:chExt cx="1966275" cy="95700"/>
          </a:xfrm>
        </p:grpSpPr>
        <p:sp>
          <p:nvSpPr>
            <p:cNvPr id="3594" name="Google Shape;3594;p54"/>
            <p:cNvSpPr/>
            <p:nvPr/>
          </p:nvSpPr>
          <p:spPr>
            <a:xfrm>
              <a:off x="88025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5" name="Google Shape;3595;p54"/>
            <p:cNvSpPr/>
            <p:nvPr/>
          </p:nvSpPr>
          <p:spPr>
            <a:xfrm>
              <a:off x="85122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6" name="Google Shape;3596;p54"/>
            <p:cNvSpPr/>
            <p:nvPr/>
          </p:nvSpPr>
          <p:spPr>
            <a:xfrm>
              <a:off x="94640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7" name="Google Shape;3597;p54"/>
            <p:cNvSpPr/>
            <p:nvPr/>
          </p:nvSpPr>
          <p:spPr>
            <a:xfrm>
              <a:off x="75934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8" name="Google Shape;3598;p54"/>
            <p:cNvSpPr/>
            <p:nvPr/>
          </p:nvSpPr>
          <p:spPr>
            <a:xfrm>
              <a:off x="83134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9" name="Google Shape;3599;p54"/>
            <p:cNvSpPr/>
            <p:nvPr/>
          </p:nvSpPr>
          <p:spPr>
            <a:xfrm>
              <a:off x="77644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600" name="Google Shape;3600;p54"/>
          <p:cNvSpPr/>
          <p:nvPr/>
        </p:nvSpPr>
        <p:spPr>
          <a:xfrm>
            <a:off x="8443348" y="1963736"/>
            <a:ext cx="543300" cy="142200"/>
          </a:xfrm>
          <a:prstGeom prst="rect">
            <a:avLst/>
          </a:prstGeom>
          <a:solidFill>
            <a:srgbClr val="FFFFFF">
              <a:alpha val="53330"/>
            </a:srgbClr>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1" name="Google Shape;3601;p54"/>
          <p:cNvSpPr/>
          <p:nvPr/>
        </p:nvSpPr>
        <p:spPr>
          <a:xfrm>
            <a:off x="7742843"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2" name="Google Shape;3602;p54"/>
          <p:cNvSpPr/>
          <p:nvPr/>
        </p:nvSpPr>
        <p:spPr>
          <a:xfrm>
            <a:off x="8872373"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3" name="Google Shape;3603;p54"/>
          <p:cNvSpPr/>
          <p:nvPr/>
        </p:nvSpPr>
        <p:spPr>
          <a:xfrm>
            <a:off x="8629276"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4" name="Google Shape;3604;p54"/>
          <p:cNvSpPr/>
          <p:nvPr/>
        </p:nvSpPr>
        <p:spPr>
          <a:xfrm>
            <a:off x="7500383"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5" name="Google Shape;3605;p54"/>
          <p:cNvSpPr/>
          <p:nvPr/>
        </p:nvSpPr>
        <p:spPr>
          <a:xfrm>
            <a:off x="8472941"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6" name="Google Shape;3606;p54"/>
          <p:cNvSpPr/>
          <p:nvPr/>
        </p:nvSpPr>
        <p:spPr>
          <a:xfrm>
            <a:off x="7940701"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7" name="Google Shape;3607;p54"/>
          <p:cNvSpPr/>
          <p:nvPr/>
        </p:nvSpPr>
        <p:spPr>
          <a:xfrm>
            <a:off x="7849567"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8" name="Google Shape;3608;p54"/>
          <p:cNvSpPr/>
          <p:nvPr/>
        </p:nvSpPr>
        <p:spPr>
          <a:xfrm>
            <a:off x="8721958"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9" name="Google Shape;3609;p54"/>
          <p:cNvSpPr/>
          <p:nvPr/>
        </p:nvSpPr>
        <p:spPr>
          <a:xfrm>
            <a:off x="8031834" y="1999003"/>
            <a:ext cx="66000" cy="660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610" name="Google Shape;3610;p54"/>
          <p:cNvGrpSpPr/>
          <p:nvPr/>
        </p:nvGrpSpPr>
        <p:grpSpPr>
          <a:xfrm>
            <a:off x="7550913" y="3007817"/>
            <a:ext cx="1387148" cy="65851"/>
            <a:chOff x="7613844" y="1371593"/>
            <a:chExt cx="2015325" cy="95700"/>
          </a:xfrm>
        </p:grpSpPr>
        <p:sp>
          <p:nvSpPr>
            <p:cNvPr id="3611" name="Google Shape;3611;p54"/>
            <p:cNvSpPr/>
            <p:nvPr/>
          </p:nvSpPr>
          <p:spPr>
            <a:xfrm>
              <a:off x="85122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2" name="Google Shape;3612;p54"/>
            <p:cNvSpPr/>
            <p:nvPr/>
          </p:nvSpPr>
          <p:spPr>
            <a:xfrm>
              <a:off x="92402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3" name="Google Shape;3613;p54"/>
            <p:cNvSpPr/>
            <p:nvPr/>
          </p:nvSpPr>
          <p:spPr>
            <a:xfrm>
              <a:off x="82697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4" name="Google Shape;3614;p54"/>
            <p:cNvSpPr/>
            <p:nvPr/>
          </p:nvSpPr>
          <p:spPr>
            <a:xfrm>
              <a:off x="94106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5" name="Google Shape;3615;p54"/>
            <p:cNvSpPr/>
            <p:nvPr/>
          </p:nvSpPr>
          <p:spPr>
            <a:xfrm>
              <a:off x="86813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6" name="Google Shape;3616;p54"/>
            <p:cNvSpPr/>
            <p:nvPr/>
          </p:nvSpPr>
          <p:spPr>
            <a:xfrm>
              <a:off x="8142081"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7" name="Google Shape;3617;p54"/>
            <p:cNvSpPr/>
            <p:nvPr/>
          </p:nvSpPr>
          <p:spPr>
            <a:xfrm>
              <a:off x="8876256"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8" name="Google Shape;3618;p54"/>
            <p:cNvSpPr/>
            <p:nvPr/>
          </p:nvSpPr>
          <p:spPr>
            <a:xfrm>
              <a:off x="904599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9" name="Google Shape;3619;p54"/>
            <p:cNvSpPr/>
            <p:nvPr/>
          </p:nvSpPr>
          <p:spPr>
            <a:xfrm>
              <a:off x="76138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0" name="Google Shape;3620;p54"/>
            <p:cNvSpPr/>
            <p:nvPr/>
          </p:nvSpPr>
          <p:spPr>
            <a:xfrm>
              <a:off x="95334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621" name="Google Shape;3621;p54"/>
          <p:cNvGrpSpPr/>
          <p:nvPr/>
        </p:nvGrpSpPr>
        <p:grpSpPr>
          <a:xfrm>
            <a:off x="7588692" y="3260000"/>
            <a:ext cx="1213421" cy="65851"/>
            <a:chOff x="7668731" y="2202600"/>
            <a:chExt cx="1762925" cy="95700"/>
          </a:xfrm>
        </p:grpSpPr>
        <p:sp>
          <p:nvSpPr>
            <p:cNvPr id="3622" name="Google Shape;3622;p54"/>
            <p:cNvSpPr/>
            <p:nvPr/>
          </p:nvSpPr>
          <p:spPr>
            <a:xfrm>
              <a:off x="93359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3" name="Google Shape;3623;p54"/>
            <p:cNvSpPr/>
            <p:nvPr/>
          </p:nvSpPr>
          <p:spPr>
            <a:xfrm>
              <a:off x="89531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4" name="Google Shape;3624;p54"/>
            <p:cNvSpPr/>
            <p:nvPr/>
          </p:nvSpPr>
          <p:spPr>
            <a:xfrm>
              <a:off x="91445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5" name="Google Shape;3625;p54"/>
            <p:cNvSpPr/>
            <p:nvPr/>
          </p:nvSpPr>
          <p:spPr>
            <a:xfrm>
              <a:off x="78392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6" name="Google Shape;3626;p54"/>
            <p:cNvSpPr/>
            <p:nvPr/>
          </p:nvSpPr>
          <p:spPr>
            <a:xfrm>
              <a:off x="7668731"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7" name="Google Shape;3627;p54"/>
            <p:cNvSpPr/>
            <p:nvPr/>
          </p:nvSpPr>
          <p:spPr>
            <a:xfrm>
              <a:off x="87617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8" name="Google Shape;3628;p54"/>
            <p:cNvSpPr/>
            <p:nvPr/>
          </p:nvSpPr>
          <p:spPr>
            <a:xfrm>
              <a:off x="83005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9" name="Google Shape;3629;p54"/>
            <p:cNvSpPr/>
            <p:nvPr/>
          </p:nvSpPr>
          <p:spPr>
            <a:xfrm>
              <a:off x="81217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630" name="Google Shape;3630;p54"/>
          <p:cNvGrpSpPr/>
          <p:nvPr/>
        </p:nvGrpSpPr>
        <p:grpSpPr>
          <a:xfrm>
            <a:off x="7706073" y="2755613"/>
            <a:ext cx="1231988" cy="65851"/>
            <a:chOff x="7839269" y="1028187"/>
            <a:chExt cx="1789900" cy="95700"/>
          </a:xfrm>
        </p:grpSpPr>
        <p:sp>
          <p:nvSpPr>
            <p:cNvPr id="3631" name="Google Shape;3631;p54"/>
            <p:cNvSpPr/>
            <p:nvPr/>
          </p:nvSpPr>
          <p:spPr>
            <a:xfrm>
              <a:off x="95334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2" name="Google Shape;3632;p54"/>
            <p:cNvSpPr/>
            <p:nvPr/>
          </p:nvSpPr>
          <p:spPr>
            <a:xfrm>
              <a:off x="812171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3" name="Google Shape;3633;p54"/>
            <p:cNvSpPr/>
            <p:nvPr/>
          </p:nvSpPr>
          <p:spPr>
            <a:xfrm>
              <a:off x="9144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4" name="Google Shape;3634;p54"/>
            <p:cNvSpPr/>
            <p:nvPr/>
          </p:nvSpPr>
          <p:spPr>
            <a:xfrm>
              <a:off x="8541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5" name="Google Shape;3635;p54"/>
            <p:cNvSpPr/>
            <p:nvPr/>
          </p:nvSpPr>
          <p:spPr>
            <a:xfrm>
              <a:off x="78392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636" name="Google Shape;3636;p54"/>
          <p:cNvSpPr txBox="1"/>
          <p:nvPr/>
        </p:nvSpPr>
        <p:spPr>
          <a:xfrm>
            <a:off x="7678453" y="1554705"/>
            <a:ext cx="1118400" cy="213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Wednesday</a:t>
            </a:r>
            <a:endParaRPr b="1" sz="1100">
              <a:latin typeface="Open Sans"/>
              <a:ea typeface="Open Sans"/>
              <a:cs typeface="Open Sans"/>
              <a:sym typeface="Open Sans"/>
            </a:endParaRPr>
          </a:p>
        </p:txBody>
      </p:sp>
      <p:cxnSp>
        <p:nvCxnSpPr>
          <p:cNvPr id="3637" name="Google Shape;3637;p54"/>
          <p:cNvCxnSpPr/>
          <p:nvPr/>
        </p:nvCxnSpPr>
        <p:spPr>
          <a:xfrm>
            <a:off x="7233230" y="1966076"/>
            <a:ext cx="0" cy="143400"/>
          </a:xfrm>
          <a:prstGeom prst="straightConnector1">
            <a:avLst/>
          </a:prstGeom>
          <a:noFill/>
          <a:ln cap="flat" cmpd="sng" w="114300">
            <a:solidFill>
              <a:srgbClr val="FF0000"/>
            </a:solidFill>
            <a:prstDash val="solid"/>
            <a:round/>
            <a:headEnd len="med" w="med" type="none"/>
            <a:tailEnd len="med" w="med" type="none"/>
          </a:ln>
        </p:spPr>
      </p:cxnSp>
      <p:cxnSp>
        <p:nvCxnSpPr>
          <p:cNvPr id="3638" name="Google Shape;3638;p54"/>
          <p:cNvCxnSpPr/>
          <p:nvPr/>
        </p:nvCxnSpPr>
        <p:spPr>
          <a:xfrm>
            <a:off x="7461807" y="1966076"/>
            <a:ext cx="0" cy="143400"/>
          </a:xfrm>
          <a:prstGeom prst="straightConnector1">
            <a:avLst/>
          </a:prstGeom>
          <a:noFill/>
          <a:ln cap="flat" cmpd="sng" w="114300">
            <a:solidFill>
              <a:srgbClr val="FF0000"/>
            </a:solidFill>
            <a:prstDash val="solid"/>
            <a:round/>
            <a:headEnd len="med" w="med" type="none"/>
            <a:tailEnd len="med" w="med" type="none"/>
          </a:ln>
        </p:spPr>
      </p:cxnSp>
      <p:cxnSp>
        <p:nvCxnSpPr>
          <p:cNvPr id="3639" name="Google Shape;3639;p54"/>
          <p:cNvCxnSpPr/>
          <p:nvPr/>
        </p:nvCxnSpPr>
        <p:spPr>
          <a:xfrm>
            <a:off x="7461807" y="2463115"/>
            <a:ext cx="0" cy="143400"/>
          </a:xfrm>
          <a:prstGeom prst="straightConnector1">
            <a:avLst/>
          </a:prstGeom>
          <a:noFill/>
          <a:ln cap="flat" cmpd="sng" w="114300">
            <a:solidFill>
              <a:srgbClr val="FF0000"/>
            </a:solidFill>
            <a:prstDash val="solid"/>
            <a:round/>
            <a:headEnd len="med" w="med" type="none"/>
            <a:tailEnd len="med" w="med" type="none"/>
          </a:ln>
        </p:spPr>
      </p:cxnSp>
      <p:cxnSp>
        <p:nvCxnSpPr>
          <p:cNvPr id="3640" name="Google Shape;3640;p54"/>
          <p:cNvCxnSpPr/>
          <p:nvPr/>
        </p:nvCxnSpPr>
        <p:spPr>
          <a:xfrm>
            <a:off x="7230477" y="2463115"/>
            <a:ext cx="0" cy="143400"/>
          </a:xfrm>
          <a:prstGeom prst="straightConnector1">
            <a:avLst/>
          </a:prstGeom>
          <a:noFill/>
          <a:ln cap="flat" cmpd="sng" w="114300">
            <a:solidFill>
              <a:srgbClr val="FF0000"/>
            </a:solidFill>
            <a:prstDash val="solid"/>
            <a:round/>
            <a:headEnd len="med" w="med" type="none"/>
            <a:tailEnd len="med" w="med" type="none"/>
          </a:ln>
        </p:spPr>
      </p:cxnSp>
      <p:grpSp>
        <p:nvGrpSpPr>
          <p:cNvPr id="3641" name="Google Shape;3641;p54"/>
          <p:cNvGrpSpPr/>
          <p:nvPr/>
        </p:nvGrpSpPr>
        <p:grpSpPr>
          <a:xfrm>
            <a:off x="144800" y="1441001"/>
            <a:ext cx="1617023" cy="2149968"/>
            <a:chOff x="939233" y="1845225"/>
            <a:chExt cx="2349300" cy="3124500"/>
          </a:xfrm>
        </p:grpSpPr>
        <p:sp>
          <p:nvSpPr>
            <p:cNvPr id="3642" name="Google Shape;3642;p54"/>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3" name="Google Shape;3643;p54"/>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4" name="Google Shape;3644;p54"/>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5" name="Google Shape;3645;p54"/>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6" name="Google Shape;3646;p54"/>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7" name="Google Shape;3647;p54"/>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8" name="Google Shape;3648;p54"/>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9" name="Google Shape;3649;p54"/>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0" name="Google Shape;3650;p54"/>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1" name="Google Shape;3651;p54"/>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2" name="Google Shape;3652;p54"/>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3" name="Google Shape;3653;p54"/>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4" name="Google Shape;3654;p54"/>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5" name="Google Shape;3655;p54"/>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6" name="Google Shape;3656;p54"/>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7" name="Google Shape;3657;p54"/>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8" name="Google Shape;3658;p54"/>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9" name="Google Shape;3659;p54"/>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0" name="Google Shape;3660;p54"/>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1" name="Google Shape;3661;p54"/>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2" name="Google Shape;3662;p54"/>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3" name="Google Shape;3663;p54"/>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4" name="Google Shape;3664;p54"/>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5" name="Google Shape;3665;p54"/>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6" name="Google Shape;3666;p54"/>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7" name="Google Shape;3667;p54"/>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8" name="Google Shape;3668;p54"/>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9" name="Google Shape;3669;p54"/>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0" name="Google Shape;3670;p54"/>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1" name="Google Shape;3671;p54"/>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2" name="Google Shape;3672;p54"/>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3" name="Google Shape;3673;p54"/>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4" name="Google Shape;3674;p54"/>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5" name="Google Shape;3675;p54"/>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6" name="Google Shape;3676;p54"/>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7" name="Google Shape;3677;p54"/>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8" name="Google Shape;3678;p54"/>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9" name="Google Shape;3679;p54"/>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0" name="Google Shape;3680;p54"/>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1" name="Google Shape;3681;p54"/>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2" name="Google Shape;3682;p54"/>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3" name="Google Shape;3683;p54"/>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4" name="Google Shape;3684;p54"/>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5" name="Google Shape;3685;p54"/>
            <p:cNvSpPr txBox="1"/>
            <p:nvPr/>
          </p:nvSpPr>
          <p:spPr>
            <a:xfrm>
              <a:off x="1301483" y="1997500"/>
              <a:ext cx="1624800" cy="309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Tuesday</a:t>
              </a:r>
              <a:endParaRPr b="1" sz="1100">
                <a:latin typeface="Open Sans"/>
                <a:ea typeface="Open Sans"/>
                <a:cs typeface="Open Sans"/>
                <a:sym typeface="Open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55"/>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MillWheel: Streaming Computations</a:t>
            </a:r>
            <a:endParaRPr sz="2700">
              <a:solidFill>
                <a:srgbClr val="FFFFFF"/>
              </a:solidFill>
              <a:latin typeface="Open Sans"/>
              <a:ea typeface="Open Sans"/>
              <a:cs typeface="Open Sans"/>
              <a:sym typeface="Open Sans"/>
            </a:endParaRPr>
          </a:p>
        </p:txBody>
      </p:sp>
      <p:sp>
        <p:nvSpPr>
          <p:cNvPr id="3691" name="Google Shape;3691;p55"/>
          <p:cNvSpPr/>
          <p:nvPr/>
        </p:nvSpPr>
        <p:spPr>
          <a:xfrm>
            <a:off x="1709050" y="1880825"/>
            <a:ext cx="1505100" cy="442500"/>
          </a:xfrm>
          <a:prstGeom prst="homePlate">
            <a:avLst>
              <a:gd fmla="val 50000" name="adj"/>
            </a:avLst>
          </a:prstGeom>
          <a:solidFill>
            <a:srgbClr val="A0C3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5"/>
          <p:cNvSpPr/>
          <p:nvPr/>
        </p:nvSpPr>
        <p:spPr>
          <a:xfrm rot="1952423">
            <a:off x="-436568" y="1213391"/>
            <a:ext cx="1505316" cy="442577"/>
          </a:xfrm>
          <a:prstGeom prst="homePlate">
            <a:avLst>
              <a:gd fmla="val 50000" name="adj"/>
            </a:avLst>
          </a:prstGeom>
          <a:solidFill>
            <a:srgbClr val="A0C3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5"/>
          <p:cNvSpPr/>
          <p:nvPr/>
        </p:nvSpPr>
        <p:spPr>
          <a:xfrm flipH="1" rot="-7098695">
            <a:off x="1088144" y="2947253"/>
            <a:ext cx="1505484" cy="442681"/>
          </a:xfrm>
          <a:prstGeom prst="homePlate">
            <a:avLst>
              <a:gd fmla="val 50000" name="adj"/>
            </a:avLst>
          </a:prstGeom>
          <a:solidFill>
            <a:srgbClr val="A0C3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5"/>
          <p:cNvSpPr/>
          <p:nvPr/>
        </p:nvSpPr>
        <p:spPr>
          <a:xfrm>
            <a:off x="968500" y="1812725"/>
            <a:ext cx="578700" cy="578700"/>
          </a:xfrm>
          <a:prstGeom prst="ellipse">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695" name="Google Shape;3695;p55"/>
          <p:cNvSpPr/>
          <p:nvPr/>
        </p:nvSpPr>
        <p:spPr>
          <a:xfrm>
            <a:off x="3306575" y="1880825"/>
            <a:ext cx="578700" cy="578700"/>
          </a:xfrm>
          <a:prstGeom prst="ellipse">
            <a:avLst/>
          </a:prstGeom>
          <a:solidFill>
            <a:srgbClr val="F4A00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5"/>
          <p:cNvSpPr/>
          <p:nvPr/>
        </p:nvSpPr>
        <p:spPr>
          <a:xfrm>
            <a:off x="2172250" y="3936300"/>
            <a:ext cx="578700" cy="578700"/>
          </a:xfrm>
          <a:prstGeom prst="ellipse">
            <a:avLst/>
          </a:prstGeom>
          <a:solidFill>
            <a:srgbClr val="741B47"/>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5"/>
          <p:cNvSpPr/>
          <p:nvPr/>
        </p:nvSpPr>
        <p:spPr>
          <a:xfrm rot="7319524">
            <a:off x="2358711" y="3052072"/>
            <a:ext cx="1505091" cy="442433"/>
          </a:xfrm>
          <a:prstGeom prst="homePlate">
            <a:avLst>
              <a:gd fmla="val 50000" name="adj"/>
            </a:avLst>
          </a:prstGeom>
          <a:solidFill>
            <a:srgbClr val="A0C3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5"/>
          <p:cNvSpPr/>
          <p:nvPr/>
        </p:nvSpPr>
        <p:spPr>
          <a:xfrm rot="5400000">
            <a:off x="1709050" y="5199550"/>
            <a:ext cx="1505100" cy="442500"/>
          </a:xfrm>
          <a:prstGeom prst="homePlate">
            <a:avLst>
              <a:gd fmla="val 50000" name="adj"/>
            </a:avLst>
          </a:prstGeom>
          <a:solidFill>
            <a:srgbClr val="A0C3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5"/>
          <p:cNvSpPr/>
          <p:nvPr/>
        </p:nvSpPr>
        <p:spPr>
          <a:xfrm>
            <a:off x="358794" y="1509142"/>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0" name="Google Shape;3700;p55"/>
          <p:cNvSpPr/>
          <p:nvPr/>
        </p:nvSpPr>
        <p:spPr>
          <a:xfrm>
            <a:off x="680895" y="16480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1" name="Google Shape;3701;p55"/>
          <p:cNvSpPr/>
          <p:nvPr/>
        </p:nvSpPr>
        <p:spPr>
          <a:xfrm>
            <a:off x="146981" y="1252479"/>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2" name="Google Shape;3702;p55"/>
          <p:cNvSpPr/>
          <p:nvPr/>
        </p:nvSpPr>
        <p:spPr>
          <a:xfrm>
            <a:off x="2090108" y="1968784"/>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5"/>
          <p:cNvSpPr/>
          <p:nvPr/>
        </p:nvSpPr>
        <p:spPr>
          <a:xfrm>
            <a:off x="2564138" y="1968809"/>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5"/>
          <p:cNvSpPr/>
          <p:nvPr/>
        </p:nvSpPr>
        <p:spPr>
          <a:xfrm>
            <a:off x="3214144" y="2796984"/>
            <a:ext cx="214800" cy="214800"/>
          </a:xfrm>
          <a:prstGeom prst="diamond">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5"/>
          <p:cNvSpPr/>
          <p:nvPr/>
        </p:nvSpPr>
        <p:spPr>
          <a:xfrm>
            <a:off x="2938763" y="3355809"/>
            <a:ext cx="214800" cy="214800"/>
          </a:xfrm>
          <a:prstGeom prst="diamond">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5"/>
          <p:cNvSpPr/>
          <p:nvPr/>
        </p:nvSpPr>
        <p:spPr>
          <a:xfrm>
            <a:off x="1490850" y="2611284"/>
            <a:ext cx="214800" cy="185700"/>
          </a:xfrm>
          <a:prstGeom prst="triangle">
            <a:avLst>
              <a:gd fmla="val 50000" name="adj"/>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5"/>
          <p:cNvSpPr/>
          <p:nvPr/>
        </p:nvSpPr>
        <p:spPr>
          <a:xfrm>
            <a:off x="1733463" y="2950759"/>
            <a:ext cx="214800" cy="185700"/>
          </a:xfrm>
          <a:prstGeom prst="triangle">
            <a:avLst>
              <a:gd fmla="val 50000" name="adj"/>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5"/>
          <p:cNvSpPr/>
          <p:nvPr/>
        </p:nvSpPr>
        <p:spPr>
          <a:xfrm>
            <a:off x="1948275" y="3370359"/>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5"/>
          <p:cNvSpPr/>
          <p:nvPr/>
        </p:nvSpPr>
        <p:spPr>
          <a:xfrm>
            <a:off x="2363650" y="4914650"/>
            <a:ext cx="195900" cy="169800"/>
          </a:xfrm>
          <a:prstGeom prst="hexagon">
            <a:avLst>
              <a:gd fmla="val 25000" name="adj"/>
              <a:gd fmla="val 115470" name="vf"/>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5"/>
          <p:cNvSpPr txBox="1"/>
          <p:nvPr/>
        </p:nvSpPr>
        <p:spPr>
          <a:xfrm>
            <a:off x="3854050" y="1175113"/>
            <a:ext cx="4792800" cy="33303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Char char="●"/>
            </a:pPr>
            <a:r>
              <a:rPr lang="en" sz="2000">
                <a:solidFill>
                  <a:schemeClr val="lt1"/>
                </a:solidFill>
              </a:rPr>
              <a:t>Framework for building low-latency data-processing applications</a:t>
            </a:r>
            <a:br>
              <a:rPr lang="en" sz="2000">
                <a:solidFill>
                  <a:schemeClr val="lt1"/>
                </a:solidFill>
              </a:rPr>
            </a:b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 sz="2000">
                <a:solidFill>
                  <a:schemeClr val="lt1"/>
                </a:solidFill>
              </a:rPr>
              <a:t>User provides a DAG of computations to be performed</a:t>
            </a:r>
            <a:br>
              <a:rPr lang="en" sz="2000">
                <a:solidFill>
                  <a:schemeClr val="lt1"/>
                </a:solidFill>
              </a:rPr>
            </a:b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 sz="2000">
                <a:solidFill>
                  <a:schemeClr val="lt1"/>
                </a:solidFill>
              </a:rPr>
              <a:t>System manages state and persistent flow of elements</a:t>
            </a:r>
            <a:endParaRPr sz="2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3714" name="Shape 3714"/>
        <p:cNvGrpSpPr/>
        <p:nvPr/>
      </p:nvGrpSpPr>
      <p:grpSpPr>
        <a:xfrm>
          <a:off x="0" y="0"/>
          <a:ext cx="0" cy="0"/>
          <a:chOff x="0" y="0"/>
          <a:chExt cx="0" cy="0"/>
        </a:xfrm>
      </p:grpSpPr>
      <p:sp>
        <p:nvSpPr>
          <p:cNvPr id="3715" name="Google Shape;3715;p56"/>
          <p:cNvSpPr txBox="1"/>
          <p:nvPr/>
        </p:nvSpPr>
        <p:spPr>
          <a:xfrm>
            <a:off x="285874" y="184425"/>
            <a:ext cx="82704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700">
                <a:solidFill>
                  <a:schemeClr val="lt1"/>
                </a:solidFill>
                <a:latin typeface="Open Sans"/>
                <a:ea typeface="Open Sans"/>
                <a:cs typeface="Open Sans"/>
                <a:sym typeface="Open Sans"/>
              </a:rPr>
              <a:t>Streaming Patterns: Element-wise transformations</a:t>
            </a:r>
            <a:endParaRPr sz="2700">
              <a:solidFill>
                <a:srgbClr val="FFFFFF"/>
              </a:solidFill>
              <a:latin typeface="Open Sans"/>
              <a:ea typeface="Open Sans"/>
              <a:cs typeface="Open Sans"/>
              <a:sym typeface="Open Sans"/>
            </a:endParaRPr>
          </a:p>
        </p:txBody>
      </p:sp>
      <p:cxnSp>
        <p:nvCxnSpPr>
          <p:cNvPr id="3716" name="Google Shape;3716;p56"/>
          <p:cNvCxnSpPr/>
          <p:nvPr/>
        </p:nvCxnSpPr>
        <p:spPr>
          <a:xfrm>
            <a:off x="4433054" y="1820380"/>
            <a:ext cx="723900" cy="285300"/>
          </a:xfrm>
          <a:prstGeom prst="straightConnector1">
            <a:avLst/>
          </a:prstGeom>
          <a:noFill/>
          <a:ln cap="flat" cmpd="sng" w="19050">
            <a:solidFill>
              <a:srgbClr val="FFE168"/>
            </a:solidFill>
            <a:prstDash val="solid"/>
            <a:round/>
            <a:headEnd len="med" w="med" type="none"/>
            <a:tailEnd len="med" w="med" type="none"/>
          </a:ln>
        </p:spPr>
      </p:cxnSp>
      <p:cxnSp>
        <p:nvCxnSpPr>
          <p:cNvPr id="3717" name="Google Shape;3717;p56"/>
          <p:cNvCxnSpPr/>
          <p:nvPr/>
        </p:nvCxnSpPr>
        <p:spPr>
          <a:xfrm>
            <a:off x="4405216" y="1928220"/>
            <a:ext cx="590100" cy="242100"/>
          </a:xfrm>
          <a:prstGeom prst="straightConnector1">
            <a:avLst/>
          </a:prstGeom>
          <a:noFill/>
          <a:ln cap="flat" cmpd="sng" w="19050">
            <a:solidFill>
              <a:srgbClr val="FFE168"/>
            </a:solidFill>
            <a:prstDash val="solid"/>
            <a:round/>
            <a:headEnd len="med" w="med" type="none"/>
            <a:tailEnd len="med" w="med" type="none"/>
          </a:ln>
        </p:spPr>
      </p:cxnSp>
      <p:grpSp>
        <p:nvGrpSpPr>
          <p:cNvPr id="3718" name="Google Shape;3718;p56"/>
          <p:cNvGrpSpPr/>
          <p:nvPr/>
        </p:nvGrpSpPr>
        <p:grpSpPr>
          <a:xfrm>
            <a:off x="-10111" y="3640878"/>
            <a:ext cx="9154074" cy="373198"/>
            <a:chOff x="-13478" y="3330504"/>
            <a:chExt cx="12202178" cy="497597"/>
          </a:xfrm>
        </p:grpSpPr>
        <p:cxnSp>
          <p:nvCxnSpPr>
            <p:cNvPr id="3719" name="Google Shape;3719;p56"/>
            <p:cNvCxnSpPr/>
            <p:nvPr/>
          </p:nvCxnSpPr>
          <p:spPr>
            <a:xfrm>
              <a:off x="0" y="3392108"/>
              <a:ext cx="12188700" cy="0"/>
            </a:xfrm>
            <a:prstGeom prst="straightConnector1">
              <a:avLst/>
            </a:prstGeom>
            <a:noFill/>
            <a:ln cap="flat" cmpd="sng" w="9525">
              <a:solidFill>
                <a:srgbClr val="34A853"/>
              </a:solidFill>
              <a:prstDash val="solid"/>
              <a:round/>
              <a:headEnd len="sm" w="sm" type="none"/>
              <a:tailEnd len="sm" w="sm" type="none"/>
            </a:ln>
          </p:spPr>
        </p:cxnSp>
        <p:sp>
          <p:nvSpPr>
            <p:cNvPr id="3720" name="Google Shape;3720;p56"/>
            <p:cNvSpPr/>
            <p:nvPr/>
          </p:nvSpPr>
          <p:spPr>
            <a:xfrm>
              <a:off x="8197272"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3</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1" name="Google Shape;3721;p56"/>
            <p:cNvSpPr/>
            <p:nvPr/>
          </p:nvSpPr>
          <p:spPr>
            <a:xfrm>
              <a:off x="9759111"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4</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2" name="Google Shape;3722;p56"/>
            <p:cNvSpPr/>
            <p:nvPr/>
          </p:nvSpPr>
          <p:spPr>
            <a:xfrm>
              <a:off x="-13478"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8</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3" name="Google Shape;3723;p56"/>
            <p:cNvSpPr/>
            <p:nvPr/>
          </p:nvSpPr>
          <p:spPr>
            <a:xfrm>
              <a:off x="1619224"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9</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4" name="Google Shape;3724;p56"/>
            <p:cNvSpPr/>
            <p:nvPr/>
          </p:nvSpPr>
          <p:spPr>
            <a:xfrm>
              <a:off x="3251926"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10</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5" name="Google Shape;3725;p56"/>
            <p:cNvSpPr/>
            <p:nvPr/>
          </p:nvSpPr>
          <p:spPr>
            <a:xfrm>
              <a:off x="4900374"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1</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3726" name="Google Shape;3726;p56"/>
            <p:cNvSpPr/>
            <p:nvPr/>
          </p:nvSpPr>
          <p:spPr>
            <a:xfrm>
              <a:off x="6548823"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sp>
          <p:nvSpPr>
            <p:cNvPr id="3727" name="Google Shape;3727;p56"/>
            <p:cNvSpPr/>
            <p:nvPr/>
          </p:nvSpPr>
          <p:spPr>
            <a:xfrm>
              <a:off x="10759823" y="3458800"/>
              <a:ext cx="1385700" cy="369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34A853"/>
                  </a:solidFill>
                  <a:latin typeface="Open Sans"/>
                  <a:ea typeface="Open Sans"/>
                  <a:cs typeface="Open Sans"/>
                  <a:sym typeface="Open Sans"/>
                </a:rPr>
                <a:t>Processing Time</a:t>
              </a:r>
              <a:endParaRPr i="0" sz="1100" u="none" cap="none" strike="noStrike">
                <a:solidFill>
                  <a:srgbClr val="34A853"/>
                </a:solidFill>
                <a:latin typeface="Open Sans"/>
                <a:ea typeface="Open Sans"/>
                <a:cs typeface="Open Sans"/>
                <a:sym typeface="Open Sans"/>
              </a:endParaRPr>
            </a:p>
          </p:txBody>
        </p:sp>
        <p:sp>
          <p:nvSpPr>
            <p:cNvPr id="3728" name="Google Shape;3728;p56"/>
            <p:cNvSpPr/>
            <p:nvPr/>
          </p:nvSpPr>
          <p:spPr>
            <a:xfrm>
              <a:off x="8589570"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29" name="Google Shape;3729;p56"/>
            <p:cNvSpPr/>
            <p:nvPr/>
          </p:nvSpPr>
          <p:spPr>
            <a:xfrm>
              <a:off x="10154532"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30" name="Google Shape;3730;p56"/>
            <p:cNvSpPr/>
            <p:nvPr/>
          </p:nvSpPr>
          <p:spPr>
            <a:xfrm>
              <a:off x="6943473" y="3330504"/>
              <a:ext cx="102900" cy="567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31" name="Google Shape;3731;p56"/>
            <p:cNvSpPr/>
            <p:nvPr/>
          </p:nvSpPr>
          <p:spPr>
            <a:xfrm>
              <a:off x="2013874"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32" name="Google Shape;3732;p56"/>
            <p:cNvSpPr/>
            <p:nvPr/>
          </p:nvSpPr>
          <p:spPr>
            <a:xfrm>
              <a:off x="5295024"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33" name="Google Shape;3733;p56"/>
            <p:cNvSpPr/>
            <p:nvPr/>
          </p:nvSpPr>
          <p:spPr>
            <a:xfrm>
              <a:off x="3646575"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734" name="Google Shape;3734;p56"/>
            <p:cNvSpPr/>
            <p:nvPr/>
          </p:nvSpPr>
          <p:spPr>
            <a:xfrm>
              <a:off x="381172"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cxnSp>
        <p:nvCxnSpPr>
          <p:cNvPr id="3735" name="Google Shape;3735;p56"/>
          <p:cNvCxnSpPr/>
          <p:nvPr/>
        </p:nvCxnSpPr>
        <p:spPr>
          <a:xfrm rot="6017640">
            <a:off x="4244522" y="2761828"/>
            <a:ext cx="1559604" cy="0"/>
          </a:xfrm>
          <a:prstGeom prst="straightConnector1">
            <a:avLst/>
          </a:prstGeom>
          <a:noFill/>
          <a:ln cap="flat" cmpd="sng" w="19050">
            <a:solidFill>
              <a:srgbClr val="FFE168"/>
            </a:solidFill>
            <a:prstDash val="solid"/>
            <a:round/>
            <a:headEnd len="med" w="med" type="none"/>
            <a:tailEnd len="med" w="med" type="none"/>
          </a:ln>
        </p:spPr>
      </p:cxnSp>
      <p:sp>
        <p:nvSpPr>
          <p:cNvPr id="3736" name="Google Shape;3736;p56"/>
          <p:cNvSpPr/>
          <p:nvPr/>
        </p:nvSpPr>
        <p:spPr>
          <a:xfrm>
            <a:off x="4724928" y="2042050"/>
            <a:ext cx="4652100" cy="1466700"/>
          </a:xfrm>
          <a:prstGeom prst="homePlate">
            <a:avLst>
              <a:gd fmla="val 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3737" name="Google Shape;3737;p56"/>
          <p:cNvSpPr/>
          <p:nvPr/>
        </p:nvSpPr>
        <p:spPr>
          <a:xfrm>
            <a:off x="5307957" y="2219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8" name="Google Shape;3738;p56"/>
          <p:cNvSpPr/>
          <p:nvPr/>
        </p:nvSpPr>
        <p:spPr>
          <a:xfrm>
            <a:off x="6020455" y="30345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9" name="Google Shape;3739;p56"/>
          <p:cNvSpPr/>
          <p:nvPr/>
        </p:nvSpPr>
        <p:spPr>
          <a:xfrm>
            <a:off x="5453889"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0" name="Google Shape;3740;p56"/>
          <p:cNvSpPr/>
          <p:nvPr/>
        </p:nvSpPr>
        <p:spPr>
          <a:xfrm>
            <a:off x="5525682" y="32589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1" name="Google Shape;3741;p56"/>
          <p:cNvSpPr/>
          <p:nvPr/>
        </p:nvSpPr>
        <p:spPr>
          <a:xfrm>
            <a:off x="5739713"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2" name="Google Shape;3742;p56"/>
          <p:cNvSpPr/>
          <p:nvPr/>
        </p:nvSpPr>
        <p:spPr>
          <a:xfrm>
            <a:off x="5911208" y="23195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3" name="Google Shape;3743;p56"/>
          <p:cNvSpPr/>
          <p:nvPr/>
        </p:nvSpPr>
        <p:spPr>
          <a:xfrm>
            <a:off x="5539636" y="3077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4" name="Google Shape;3744;p56"/>
          <p:cNvSpPr/>
          <p:nvPr/>
        </p:nvSpPr>
        <p:spPr>
          <a:xfrm>
            <a:off x="5225229"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5" name="Google Shape;3745;p56"/>
          <p:cNvSpPr/>
          <p:nvPr/>
        </p:nvSpPr>
        <p:spPr>
          <a:xfrm>
            <a:off x="5453889" y="25766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6" name="Google Shape;3746;p56"/>
          <p:cNvSpPr/>
          <p:nvPr/>
        </p:nvSpPr>
        <p:spPr>
          <a:xfrm>
            <a:off x="5854043" y="24909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7" name="Google Shape;3747;p56"/>
          <p:cNvSpPr/>
          <p:nvPr/>
        </p:nvSpPr>
        <p:spPr>
          <a:xfrm>
            <a:off x="6857871" y="2219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8" name="Google Shape;3748;p56"/>
          <p:cNvSpPr/>
          <p:nvPr/>
        </p:nvSpPr>
        <p:spPr>
          <a:xfrm>
            <a:off x="7489705" y="3005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9" name="Google Shape;3749;p56"/>
          <p:cNvSpPr/>
          <p:nvPr/>
        </p:nvSpPr>
        <p:spPr>
          <a:xfrm>
            <a:off x="7075597" y="32589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0" name="Google Shape;3750;p56"/>
          <p:cNvSpPr/>
          <p:nvPr/>
        </p:nvSpPr>
        <p:spPr>
          <a:xfrm>
            <a:off x="728962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1" name="Google Shape;3751;p56"/>
          <p:cNvSpPr/>
          <p:nvPr/>
        </p:nvSpPr>
        <p:spPr>
          <a:xfrm>
            <a:off x="7089550" y="3077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2" name="Google Shape;3752;p56"/>
          <p:cNvSpPr/>
          <p:nvPr/>
        </p:nvSpPr>
        <p:spPr>
          <a:xfrm>
            <a:off x="6546484"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3" name="Google Shape;3753;p56"/>
          <p:cNvSpPr/>
          <p:nvPr/>
        </p:nvSpPr>
        <p:spPr>
          <a:xfrm>
            <a:off x="6292786" y="2962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4" name="Google Shape;3754;p56"/>
          <p:cNvSpPr/>
          <p:nvPr/>
        </p:nvSpPr>
        <p:spPr>
          <a:xfrm>
            <a:off x="6317824" y="2534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5" name="Google Shape;3755;p56"/>
          <p:cNvSpPr/>
          <p:nvPr/>
        </p:nvSpPr>
        <p:spPr>
          <a:xfrm>
            <a:off x="6775143"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6" name="Google Shape;3756;p56"/>
          <p:cNvSpPr/>
          <p:nvPr/>
        </p:nvSpPr>
        <p:spPr>
          <a:xfrm>
            <a:off x="7003803" y="25766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7" name="Google Shape;3757;p56"/>
          <p:cNvSpPr/>
          <p:nvPr/>
        </p:nvSpPr>
        <p:spPr>
          <a:xfrm>
            <a:off x="7403957" y="24909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8" name="Google Shape;3758;p56"/>
          <p:cNvSpPr/>
          <p:nvPr/>
        </p:nvSpPr>
        <p:spPr>
          <a:xfrm>
            <a:off x="6317824"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759" name="Google Shape;3759;p56"/>
          <p:cNvCxnSpPr/>
          <p:nvPr/>
        </p:nvCxnSpPr>
        <p:spPr>
          <a:xfrm rot="6018409">
            <a:off x="4153514" y="2727269"/>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60" name="Google Shape;3760;p56"/>
          <p:cNvCxnSpPr/>
          <p:nvPr/>
        </p:nvCxnSpPr>
        <p:spPr>
          <a:xfrm rot="6017873">
            <a:off x="4076138" y="2689475"/>
            <a:ext cx="1545597" cy="0"/>
          </a:xfrm>
          <a:prstGeom prst="straightConnector1">
            <a:avLst/>
          </a:prstGeom>
          <a:noFill/>
          <a:ln cap="flat" cmpd="sng" w="19050">
            <a:solidFill>
              <a:srgbClr val="FFE168"/>
            </a:solidFill>
            <a:prstDash val="solid"/>
            <a:round/>
            <a:headEnd len="med" w="med" type="none"/>
            <a:tailEnd len="med" w="med" type="none"/>
          </a:ln>
        </p:spPr>
      </p:cxnSp>
      <p:cxnSp>
        <p:nvCxnSpPr>
          <p:cNvPr id="3761" name="Google Shape;3761;p56"/>
          <p:cNvCxnSpPr/>
          <p:nvPr/>
        </p:nvCxnSpPr>
        <p:spPr>
          <a:xfrm rot="6017640">
            <a:off x="3980551" y="2655784"/>
            <a:ext cx="1559604" cy="0"/>
          </a:xfrm>
          <a:prstGeom prst="straightConnector1">
            <a:avLst/>
          </a:prstGeom>
          <a:noFill/>
          <a:ln cap="flat" cmpd="sng" w="19050">
            <a:solidFill>
              <a:srgbClr val="FFE168"/>
            </a:solidFill>
            <a:prstDash val="solid"/>
            <a:round/>
            <a:headEnd len="med" w="med" type="none"/>
            <a:tailEnd len="med" w="med" type="none"/>
          </a:ln>
        </p:spPr>
      </p:cxnSp>
      <p:cxnSp>
        <p:nvCxnSpPr>
          <p:cNvPr id="3762" name="Google Shape;3762;p56"/>
          <p:cNvCxnSpPr/>
          <p:nvPr/>
        </p:nvCxnSpPr>
        <p:spPr>
          <a:xfrm rot="6018409">
            <a:off x="3889543" y="2621225"/>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63" name="Google Shape;3763;p56"/>
          <p:cNvCxnSpPr/>
          <p:nvPr/>
        </p:nvCxnSpPr>
        <p:spPr>
          <a:xfrm rot="6017873">
            <a:off x="3812167" y="2583430"/>
            <a:ext cx="1545597" cy="0"/>
          </a:xfrm>
          <a:prstGeom prst="straightConnector1">
            <a:avLst/>
          </a:prstGeom>
          <a:noFill/>
          <a:ln cap="flat" cmpd="sng" w="19050">
            <a:solidFill>
              <a:srgbClr val="FFE168"/>
            </a:solidFill>
            <a:prstDash val="solid"/>
            <a:round/>
            <a:headEnd len="med" w="med" type="none"/>
            <a:tailEnd len="med" w="med" type="none"/>
          </a:ln>
        </p:spPr>
      </p:cxnSp>
      <p:cxnSp>
        <p:nvCxnSpPr>
          <p:cNvPr id="3764" name="Google Shape;3764;p56"/>
          <p:cNvCxnSpPr/>
          <p:nvPr/>
        </p:nvCxnSpPr>
        <p:spPr>
          <a:xfrm rot="6017640">
            <a:off x="3713065" y="2549100"/>
            <a:ext cx="1559604" cy="0"/>
          </a:xfrm>
          <a:prstGeom prst="straightConnector1">
            <a:avLst/>
          </a:prstGeom>
          <a:noFill/>
          <a:ln cap="flat" cmpd="sng" w="19050">
            <a:solidFill>
              <a:srgbClr val="FFE168"/>
            </a:solidFill>
            <a:prstDash val="solid"/>
            <a:round/>
            <a:headEnd len="med" w="med" type="none"/>
            <a:tailEnd len="med" w="med" type="none"/>
          </a:ln>
        </p:spPr>
      </p:cxnSp>
      <p:sp>
        <p:nvSpPr>
          <p:cNvPr id="3765" name="Google Shape;3765;p56"/>
          <p:cNvSpPr/>
          <p:nvPr/>
        </p:nvSpPr>
        <p:spPr>
          <a:xfrm rot="6018141">
            <a:off x="4273289" y="1864979"/>
            <a:ext cx="1949669" cy="1970756"/>
          </a:xfrm>
          <a:prstGeom prst="flowChartInputOutput">
            <a:avLst/>
          </a:prstGeom>
          <a:noFill/>
          <a:ln cap="flat" cmpd="sng" w="19050">
            <a:solidFill>
              <a:srgbClr val="FFE16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cxnSp>
        <p:nvCxnSpPr>
          <p:cNvPr id="3766" name="Google Shape;3766;p56"/>
          <p:cNvCxnSpPr/>
          <p:nvPr/>
        </p:nvCxnSpPr>
        <p:spPr>
          <a:xfrm rot="6017640">
            <a:off x="5308714" y="3180255"/>
            <a:ext cx="1559604" cy="0"/>
          </a:xfrm>
          <a:prstGeom prst="straightConnector1">
            <a:avLst/>
          </a:prstGeom>
          <a:noFill/>
          <a:ln cap="flat" cmpd="sng" w="19050">
            <a:solidFill>
              <a:srgbClr val="FFE168"/>
            </a:solidFill>
            <a:prstDash val="solid"/>
            <a:round/>
            <a:headEnd len="med" w="med" type="none"/>
            <a:tailEnd len="med" w="med" type="none"/>
          </a:ln>
        </p:spPr>
      </p:cxnSp>
      <p:cxnSp>
        <p:nvCxnSpPr>
          <p:cNvPr id="3767" name="Google Shape;3767;p56"/>
          <p:cNvCxnSpPr/>
          <p:nvPr/>
        </p:nvCxnSpPr>
        <p:spPr>
          <a:xfrm rot="6018409">
            <a:off x="5217706" y="3145696"/>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68" name="Google Shape;3768;p56"/>
          <p:cNvCxnSpPr/>
          <p:nvPr/>
        </p:nvCxnSpPr>
        <p:spPr>
          <a:xfrm rot="6017873">
            <a:off x="5140330" y="3107902"/>
            <a:ext cx="1545597" cy="0"/>
          </a:xfrm>
          <a:prstGeom prst="straightConnector1">
            <a:avLst/>
          </a:prstGeom>
          <a:noFill/>
          <a:ln cap="flat" cmpd="sng" w="19050">
            <a:solidFill>
              <a:srgbClr val="FFE168"/>
            </a:solidFill>
            <a:prstDash val="solid"/>
            <a:round/>
            <a:headEnd len="med" w="med" type="none"/>
            <a:tailEnd len="med" w="med" type="none"/>
          </a:ln>
        </p:spPr>
      </p:cxnSp>
      <p:cxnSp>
        <p:nvCxnSpPr>
          <p:cNvPr id="3769" name="Google Shape;3769;p56"/>
          <p:cNvCxnSpPr/>
          <p:nvPr/>
        </p:nvCxnSpPr>
        <p:spPr>
          <a:xfrm rot="6017640">
            <a:off x="5044743" y="3074211"/>
            <a:ext cx="1559604" cy="0"/>
          </a:xfrm>
          <a:prstGeom prst="straightConnector1">
            <a:avLst/>
          </a:prstGeom>
          <a:noFill/>
          <a:ln cap="flat" cmpd="sng" w="19050">
            <a:solidFill>
              <a:srgbClr val="FFE168"/>
            </a:solidFill>
            <a:prstDash val="solid"/>
            <a:round/>
            <a:headEnd len="med" w="med" type="none"/>
            <a:tailEnd len="med" w="med" type="none"/>
          </a:ln>
        </p:spPr>
      </p:cxnSp>
      <p:cxnSp>
        <p:nvCxnSpPr>
          <p:cNvPr id="3770" name="Google Shape;3770;p56"/>
          <p:cNvCxnSpPr/>
          <p:nvPr/>
        </p:nvCxnSpPr>
        <p:spPr>
          <a:xfrm rot="6018409">
            <a:off x="4953736" y="3039652"/>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71" name="Google Shape;3771;p56"/>
          <p:cNvCxnSpPr/>
          <p:nvPr/>
        </p:nvCxnSpPr>
        <p:spPr>
          <a:xfrm rot="6017873">
            <a:off x="4876359" y="3001858"/>
            <a:ext cx="1545597" cy="0"/>
          </a:xfrm>
          <a:prstGeom prst="straightConnector1">
            <a:avLst/>
          </a:prstGeom>
          <a:noFill/>
          <a:ln cap="flat" cmpd="sng" w="19050">
            <a:solidFill>
              <a:srgbClr val="FFE168"/>
            </a:solidFill>
            <a:prstDash val="solid"/>
            <a:round/>
            <a:headEnd len="med" w="med" type="none"/>
            <a:tailEnd len="med" w="med" type="none"/>
          </a:ln>
        </p:spPr>
      </p:cxnSp>
      <p:cxnSp>
        <p:nvCxnSpPr>
          <p:cNvPr id="3772" name="Google Shape;3772;p56"/>
          <p:cNvCxnSpPr/>
          <p:nvPr/>
        </p:nvCxnSpPr>
        <p:spPr>
          <a:xfrm rot="6017640">
            <a:off x="4777257" y="2967527"/>
            <a:ext cx="1559604" cy="0"/>
          </a:xfrm>
          <a:prstGeom prst="straightConnector1">
            <a:avLst/>
          </a:prstGeom>
          <a:noFill/>
          <a:ln cap="flat" cmpd="sng" w="19050">
            <a:solidFill>
              <a:srgbClr val="FFE168"/>
            </a:solidFill>
            <a:prstDash val="solid"/>
            <a:round/>
            <a:headEnd len="med" w="med" type="none"/>
            <a:tailEnd len="med" w="med" type="none"/>
          </a:ln>
        </p:spPr>
      </p:cxnSp>
      <p:cxnSp>
        <p:nvCxnSpPr>
          <p:cNvPr id="3773" name="Google Shape;3773;p56"/>
          <p:cNvCxnSpPr/>
          <p:nvPr/>
        </p:nvCxnSpPr>
        <p:spPr>
          <a:xfrm rot="6018409">
            <a:off x="4686249" y="2932969"/>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74" name="Google Shape;3774;p56"/>
          <p:cNvCxnSpPr/>
          <p:nvPr/>
        </p:nvCxnSpPr>
        <p:spPr>
          <a:xfrm rot="6017873">
            <a:off x="4608873" y="2895174"/>
            <a:ext cx="1545597" cy="0"/>
          </a:xfrm>
          <a:prstGeom prst="straightConnector1">
            <a:avLst/>
          </a:prstGeom>
          <a:noFill/>
          <a:ln cap="flat" cmpd="sng" w="19050">
            <a:solidFill>
              <a:srgbClr val="FFE168"/>
            </a:solidFill>
            <a:prstDash val="solid"/>
            <a:round/>
            <a:headEnd len="med" w="med" type="none"/>
            <a:tailEnd len="med" w="med" type="none"/>
          </a:ln>
        </p:spPr>
      </p:cxnSp>
      <p:cxnSp>
        <p:nvCxnSpPr>
          <p:cNvPr id="3775" name="Google Shape;3775;p56"/>
          <p:cNvCxnSpPr/>
          <p:nvPr/>
        </p:nvCxnSpPr>
        <p:spPr>
          <a:xfrm rot="6018409">
            <a:off x="3622057" y="2514541"/>
            <a:ext cx="1562716" cy="0"/>
          </a:xfrm>
          <a:prstGeom prst="straightConnector1">
            <a:avLst/>
          </a:prstGeom>
          <a:noFill/>
          <a:ln cap="flat" cmpd="sng" w="19050">
            <a:solidFill>
              <a:srgbClr val="FFE168"/>
            </a:solidFill>
            <a:prstDash val="solid"/>
            <a:round/>
            <a:headEnd len="med" w="med" type="none"/>
            <a:tailEnd len="med" w="med" type="none"/>
          </a:ln>
        </p:spPr>
      </p:cxnSp>
      <p:sp>
        <p:nvSpPr>
          <p:cNvPr id="3776" name="Google Shape;3776;p56"/>
          <p:cNvSpPr/>
          <p:nvPr/>
        </p:nvSpPr>
        <p:spPr>
          <a:xfrm>
            <a:off x="0" y="2042363"/>
            <a:ext cx="5182500" cy="1466400"/>
          </a:xfrm>
          <a:prstGeom prst="rect">
            <a:avLst/>
          </a:prstGeom>
          <a:solidFill>
            <a:srgbClr val="A0C3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777" name="Google Shape;3777;p56"/>
          <p:cNvCxnSpPr/>
          <p:nvPr/>
        </p:nvCxnSpPr>
        <p:spPr>
          <a:xfrm rot="6017640">
            <a:off x="4513286" y="2861483"/>
            <a:ext cx="1559604" cy="0"/>
          </a:xfrm>
          <a:prstGeom prst="straightConnector1">
            <a:avLst/>
          </a:prstGeom>
          <a:noFill/>
          <a:ln cap="flat" cmpd="sng" w="19050">
            <a:solidFill>
              <a:srgbClr val="FFE168"/>
            </a:solidFill>
            <a:prstDash val="solid"/>
            <a:round/>
            <a:headEnd len="med" w="med" type="none"/>
            <a:tailEnd len="med" w="med" type="none"/>
          </a:ln>
        </p:spPr>
      </p:cxnSp>
      <p:cxnSp>
        <p:nvCxnSpPr>
          <p:cNvPr id="3778" name="Google Shape;3778;p56"/>
          <p:cNvCxnSpPr/>
          <p:nvPr/>
        </p:nvCxnSpPr>
        <p:spPr>
          <a:xfrm rot="6018409">
            <a:off x="4422278" y="2826924"/>
            <a:ext cx="1562716" cy="0"/>
          </a:xfrm>
          <a:prstGeom prst="straightConnector1">
            <a:avLst/>
          </a:prstGeom>
          <a:noFill/>
          <a:ln cap="flat" cmpd="sng" w="19050">
            <a:solidFill>
              <a:srgbClr val="FFE168"/>
            </a:solidFill>
            <a:prstDash val="solid"/>
            <a:round/>
            <a:headEnd len="med" w="med" type="none"/>
            <a:tailEnd len="med" w="med" type="none"/>
          </a:ln>
        </p:spPr>
      </p:cxnSp>
      <p:cxnSp>
        <p:nvCxnSpPr>
          <p:cNvPr id="3779" name="Google Shape;3779;p56"/>
          <p:cNvCxnSpPr/>
          <p:nvPr/>
        </p:nvCxnSpPr>
        <p:spPr>
          <a:xfrm rot="6017873">
            <a:off x="4344902" y="2789130"/>
            <a:ext cx="1545597" cy="0"/>
          </a:xfrm>
          <a:prstGeom prst="straightConnector1">
            <a:avLst/>
          </a:prstGeom>
          <a:noFill/>
          <a:ln cap="flat" cmpd="sng" w="19050">
            <a:solidFill>
              <a:srgbClr val="FFE168"/>
            </a:solidFill>
            <a:prstDash val="solid"/>
            <a:round/>
            <a:headEnd len="med" w="med" type="none"/>
            <a:tailEnd len="med" w="med" type="none"/>
          </a:ln>
        </p:spPr>
      </p:cxnSp>
      <p:sp>
        <p:nvSpPr>
          <p:cNvPr id="3780" name="Google Shape;3780;p56"/>
          <p:cNvSpPr/>
          <p:nvPr/>
        </p:nvSpPr>
        <p:spPr>
          <a:xfrm>
            <a:off x="957118"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1" name="Google Shape;3781;p56"/>
          <p:cNvSpPr/>
          <p:nvPr/>
        </p:nvSpPr>
        <p:spPr>
          <a:xfrm>
            <a:off x="639692" y="2187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2" name="Google Shape;3782;p56"/>
          <p:cNvSpPr/>
          <p:nvPr/>
        </p:nvSpPr>
        <p:spPr>
          <a:xfrm>
            <a:off x="564278" y="25304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3" name="Google Shape;3783;p56"/>
          <p:cNvSpPr/>
          <p:nvPr/>
        </p:nvSpPr>
        <p:spPr>
          <a:xfrm>
            <a:off x="1352190" y="30022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4" name="Google Shape;3784;p56"/>
          <p:cNvSpPr/>
          <p:nvPr/>
        </p:nvSpPr>
        <p:spPr>
          <a:xfrm>
            <a:off x="514428" y="2816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5" name="Google Shape;3785;p56"/>
          <p:cNvSpPr/>
          <p:nvPr/>
        </p:nvSpPr>
        <p:spPr>
          <a:xfrm>
            <a:off x="400098" y="3044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6" name="Google Shape;3786;p56"/>
          <p:cNvSpPr/>
          <p:nvPr/>
        </p:nvSpPr>
        <p:spPr>
          <a:xfrm>
            <a:off x="785623"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7" name="Google Shape;3787;p56"/>
          <p:cNvSpPr/>
          <p:nvPr/>
        </p:nvSpPr>
        <p:spPr>
          <a:xfrm>
            <a:off x="1014283"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8" name="Google Shape;3788;p56"/>
          <p:cNvSpPr/>
          <p:nvPr/>
        </p:nvSpPr>
        <p:spPr>
          <a:xfrm>
            <a:off x="426842"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9" name="Google Shape;3789;p56"/>
          <p:cNvSpPr/>
          <p:nvPr/>
        </p:nvSpPr>
        <p:spPr>
          <a:xfrm>
            <a:off x="857417" y="32266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0" name="Google Shape;3790;p56"/>
          <p:cNvSpPr/>
          <p:nvPr/>
        </p:nvSpPr>
        <p:spPr>
          <a:xfrm>
            <a:off x="899953"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1" name="Google Shape;3791;p56"/>
          <p:cNvSpPr/>
          <p:nvPr/>
        </p:nvSpPr>
        <p:spPr>
          <a:xfrm>
            <a:off x="785623" y="28587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2" name="Google Shape;3792;p56"/>
          <p:cNvSpPr/>
          <p:nvPr/>
        </p:nvSpPr>
        <p:spPr>
          <a:xfrm>
            <a:off x="1071448"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3" name="Google Shape;3793;p56"/>
          <p:cNvSpPr/>
          <p:nvPr/>
        </p:nvSpPr>
        <p:spPr>
          <a:xfrm>
            <a:off x="426833" y="2659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4" name="Google Shape;3794;p56"/>
          <p:cNvSpPr/>
          <p:nvPr/>
        </p:nvSpPr>
        <p:spPr>
          <a:xfrm>
            <a:off x="400098"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5" name="Google Shape;3795;p56"/>
          <p:cNvSpPr/>
          <p:nvPr/>
        </p:nvSpPr>
        <p:spPr>
          <a:xfrm>
            <a:off x="1242942" y="22872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6" name="Google Shape;3796;p56"/>
          <p:cNvSpPr/>
          <p:nvPr/>
        </p:nvSpPr>
        <p:spPr>
          <a:xfrm>
            <a:off x="1247716" y="2801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7" name="Google Shape;3797;p56"/>
          <p:cNvSpPr/>
          <p:nvPr/>
        </p:nvSpPr>
        <p:spPr>
          <a:xfrm>
            <a:off x="1423983" y="27663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8" name="Google Shape;3798;p56"/>
          <p:cNvSpPr/>
          <p:nvPr/>
        </p:nvSpPr>
        <p:spPr>
          <a:xfrm>
            <a:off x="871371" y="3044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9" name="Google Shape;3799;p56"/>
          <p:cNvSpPr/>
          <p:nvPr/>
        </p:nvSpPr>
        <p:spPr>
          <a:xfrm>
            <a:off x="1200406" y="31444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0" name="Google Shape;3800;p56"/>
          <p:cNvSpPr/>
          <p:nvPr/>
        </p:nvSpPr>
        <p:spPr>
          <a:xfrm>
            <a:off x="1471602"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1" name="Google Shape;3801;p56"/>
          <p:cNvSpPr/>
          <p:nvPr/>
        </p:nvSpPr>
        <p:spPr>
          <a:xfrm>
            <a:off x="99645" y="22300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2" name="Google Shape;3802;p56"/>
          <p:cNvSpPr/>
          <p:nvPr/>
        </p:nvSpPr>
        <p:spPr>
          <a:xfrm>
            <a:off x="328304"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3" name="Google Shape;3803;p56"/>
          <p:cNvSpPr/>
          <p:nvPr/>
        </p:nvSpPr>
        <p:spPr>
          <a:xfrm>
            <a:off x="285768"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4" name="Google Shape;3804;p56"/>
          <p:cNvSpPr/>
          <p:nvPr/>
        </p:nvSpPr>
        <p:spPr>
          <a:xfrm>
            <a:off x="74607" y="29304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5" name="Google Shape;3805;p56"/>
          <p:cNvSpPr/>
          <p:nvPr/>
        </p:nvSpPr>
        <p:spPr>
          <a:xfrm>
            <a:off x="1014283"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6" name="Google Shape;3806;p56"/>
          <p:cNvSpPr/>
          <p:nvPr/>
        </p:nvSpPr>
        <p:spPr>
          <a:xfrm>
            <a:off x="213974" y="2630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7" name="Google Shape;3807;p56"/>
          <p:cNvSpPr/>
          <p:nvPr/>
        </p:nvSpPr>
        <p:spPr>
          <a:xfrm>
            <a:off x="99645" y="2501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8" name="Google Shape;3808;p56"/>
          <p:cNvSpPr/>
          <p:nvPr/>
        </p:nvSpPr>
        <p:spPr>
          <a:xfrm>
            <a:off x="928536" y="2430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9" name="Google Shape;3809;p56"/>
          <p:cNvSpPr/>
          <p:nvPr/>
        </p:nvSpPr>
        <p:spPr>
          <a:xfrm>
            <a:off x="556964" y="2344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0" name="Google Shape;3810;p56"/>
          <p:cNvSpPr/>
          <p:nvPr/>
        </p:nvSpPr>
        <p:spPr>
          <a:xfrm>
            <a:off x="55696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1" name="Google Shape;3811;p56"/>
          <p:cNvSpPr/>
          <p:nvPr/>
        </p:nvSpPr>
        <p:spPr>
          <a:xfrm>
            <a:off x="671294" y="3315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2" name="Google Shape;3812;p56"/>
          <p:cNvSpPr/>
          <p:nvPr/>
        </p:nvSpPr>
        <p:spPr>
          <a:xfrm>
            <a:off x="671294" y="2973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3" name="Google Shape;3813;p56"/>
          <p:cNvSpPr/>
          <p:nvPr/>
        </p:nvSpPr>
        <p:spPr>
          <a:xfrm>
            <a:off x="785623" y="25443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4" name="Google Shape;3814;p56"/>
          <p:cNvSpPr/>
          <p:nvPr/>
        </p:nvSpPr>
        <p:spPr>
          <a:xfrm>
            <a:off x="1071448" y="2973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5" name="Google Shape;3815;p56"/>
          <p:cNvSpPr/>
          <p:nvPr/>
        </p:nvSpPr>
        <p:spPr>
          <a:xfrm>
            <a:off x="1028912" y="25623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6" name="Google Shape;3816;p56"/>
          <p:cNvSpPr/>
          <p:nvPr/>
        </p:nvSpPr>
        <p:spPr>
          <a:xfrm>
            <a:off x="1185778" y="24586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7" name="Google Shape;3817;p56"/>
          <p:cNvSpPr/>
          <p:nvPr/>
        </p:nvSpPr>
        <p:spPr>
          <a:xfrm>
            <a:off x="1429066"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8" name="Google Shape;3818;p56"/>
          <p:cNvSpPr/>
          <p:nvPr/>
        </p:nvSpPr>
        <p:spPr>
          <a:xfrm>
            <a:off x="1352190"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9" name="Google Shape;3819;p56"/>
          <p:cNvSpPr/>
          <p:nvPr/>
        </p:nvSpPr>
        <p:spPr>
          <a:xfrm>
            <a:off x="99645"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0" name="Google Shape;3820;p56"/>
          <p:cNvSpPr/>
          <p:nvPr/>
        </p:nvSpPr>
        <p:spPr>
          <a:xfrm>
            <a:off x="1143242" y="33553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1" name="Google Shape;3821;p56"/>
          <p:cNvSpPr/>
          <p:nvPr/>
        </p:nvSpPr>
        <p:spPr>
          <a:xfrm>
            <a:off x="1352190" y="25304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2" name="Google Shape;3822;p56"/>
          <p:cNvSpPr/>
          <p:nvPr/>
        </p:nvSpPr>
        <p:spPr>
          <a:xfrm>
            <a:off x="2513494"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3" name="Google Shape;3823;p56"/>
          <p:cNvSpPr/>
          <p:nvPr/>
        </p:nvSpPr>
        <p:spPr>
          <a:xfrm>
            <a:off x="2196068" y="2187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4" name="Google Shape;3824;p56"/>
          <p:cNvSpPr/>
          <p:nvPr/>
        </p:nvSpPr>
        <p:spPr>
          <a:xfrm>
            <a:off x="2120654" y="25304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5" name="Google Shape;3825;p56"/>
          <p:cNvSpPr/>
          <p:nvPr/>
        </p:nvSpPr>
        <p:spPr>
          <a:xfrm>
            <a:off x="2908566" y="30022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6" name="Google Shape;3826;p56"/>
          <p:cNvSpPr/>
          <p:nvPr/>
        </p:nvSpPr>
        <p:spPr>
          <a:xfrm>
            <a:off x="2070804" y="2816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7" name="Google Shape;3827;p56"/>
          <p:cNvSpPr/>
          <p:nvPr/>
        </p:nvSpPr>
        <p:spPr>
          <a:xfrm>
            <a:off x="1956474" y="3044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8" name="Google Shape;3828;p56"/>
          <p:cNvSpPr/>
          <p:nvPr/>
        </p:nvSpPr>
        <p:spPr>
          <a:xfrm>
            <a:off x="2342000"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9" name="Google Shape;3829;p56"/>
          <p:cNvSpPr/>
          <p:nvPr/>
        </p:nvSpPr>
        <p:spPr>
          <a:xfrm>
            <a:off x="2570659"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0" name="Google Shape;3830;p56"/>
          <p:cNvSpPr/>
          <p:nvPr/>
        </p:nvSpPr>
        <p:spPr>
          <a:xfrm>
            <a:off x="1983219"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1" name="Google Shape;3831;p56"/>
          <p:cNvSpPr/>
          <p:nvPr/>
        </p:nvSpPr>
        <p:spPr>
          <a:xfrm>
            <a:off x="2413793" y="32266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2" name="Google Shape;3832;p56"/>
          <p:cNvSpPr/>
          <p:nvPr/>
        </p:nvSpPr>
        <p:spPr>
          <a:xfrm>
            <a:off x="2456329"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3" name="Google Shape;3833;p56"/>
          <p:cNvSpPr/>
          <p:nvPr/>
        </p:nvSpPr>
        <p:spPr>
          <a:xfrm>
            <a:off x="2342000" y="28587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4" name="Google Shape;3834;p56"/>
          <p:cNvSpPr/>
          <p:nvPr/>
        </p:nvSpPr>
        <p:spPr>
          <a:xfrm>
            <a:off x="2627824"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5" name="Google Shape;3835;p56"/>
          <p:cNvSpPr/>
          <p:nvPr/>
        </p:nvSpPr>
        <p:spPr>
          <a:xfrm>
            <a:off x="1983209" y="2659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6" name="Google Shape;3836;p56"/>
          <p:cNvSpPr/>
          <p:nvPr/>
        </p:nvSpPr>
        <p:spPr>
          <a:xfrm>
            <a:off x="1956474"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7" name="Google Shape;3837;p56"/>
          <p:cNvSpPr/>
          <p:nvPr/>
        </p:nvSpPr>
        <p:spPr>
          <a:xfrm>
            <a:off x="2799319" y="22872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8" name="Google Shape;3838;p56"/>
          <p:cNvSpPr/>
          <p:nvPr/>
        </p:nvSpPr>
        <p:spPr>
          <a:xfrm>
            <a:off x="2804092" y="2801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9" name="Google Shape;3839;p56"/>
          <p:cNvSpPr/>
          <p:nvPr/>
        </p:nvSpPr>
        <p:spPr>
          <a:xfrm>
            <a:off x="2980360" y="27663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0" name="Google Shape;3840;p56"/>
          <p:cNvSpPr/>
          <p:nvPr/>
        </p:nvSpPr>
        <p:spPr>
          <a:xfrm>
            <a:off x="2427747" y="3044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1" name="Google Shape;3841;p56"/>
          <p:cNvSpPr/>
          <p:nvPr/>
        </p:nvSpPr>
        <p:spPr>
          <a:xfrm>
            <a:off x="2756783" y="31444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2" name="Google Shape;3842;p56"/>
          <p:cNvSpPr/>
          <p:nvPr/>
        </p:nvSpPr>
        <p:spPr>
          <a:xfrm>
            <a:off x="3027978"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3" name="Google Shape;3843;p56"/>
          <p:cNvSpPr/>
          <p:nvPr/>
        </p:nvSpPr>
        <p:spPr>
          <a:xfrm>
            <a:off x="1656021" y="22300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4" name="Google Shape;3844;p56"/>
          <p:cNvSpPr/>
          <p:nvPr/>
        </p:nvSpPr>
        <p:spPr>
          <a:xfrm>
            <a:off x="1884680"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5" name="Google Shape;3845;p56"/>
          <p:cNvSpPr/>
          <p:nvPr/>
        </p:nvSpPr>
        <p:spPr>
          <a:xfrm>
            <a:off x="1842144"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6" name="Google Shape;3846;p56"/>
          <p:cNvSpPr/>
          <p:nvPr/>
        </p:nvSpPr>
        <p:spPr>
          <a:xfrm>
            <a:off x="1630983" y="29304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7" name="Google Shape;3847;p56"/>
          <p:cNvSpPr/>
          <p:nvPr/>
        </p:nvSpPr>
        <p:spPr>
          <a:xfrm>
            <a:off x="2570659"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8" name="Google Shape;3848;p56"/>
          <p:cNvSpPr/>
          <p:nvPr/>
        </p:nvSpPr>
        <p:spPr>
          <a:xfrm>
            <a:off x="1770351" y="2630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9" name="Google Shape;3849;p56"/>
          <p:cNvSpPr/>
          <p:nvPr/>
        </p:nvSpPr>
        <p:spPr>
          <a:xfrm>
            <a:off x="1656021" y="2501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0" name="Google Shape;3850;p56"/>
          <p:cNvSpPr/>
          <p:nvPr/>
        </p:nvSpPr>
        <p:spPr>
          <a:xfrm>
            <a:off x="2484912" y="2430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1" name="Google Shape;3851;p56"/>
          <p:cNvSpPr/>
          <p:nvPr/>
        </p:nvSpPr>
        <p:spPr>
          <a:xfrm>
            <a:off x="2113340" y="2344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2" name="Google Shape;3852;p56"/>
          <p:cNvSpPr/>
          <p:nvPr/>
        </p:nvSpPr>
        <p:spPr>
          <a:xfrm>
            <a:off x="2113340"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3" name="Google Shape;3853;p56"/>
          <p:cNvSpPr/>
          <p:nvPr/>
        </p:nvSpPr>
        <p:spPr>
          <a:xfrm>
            <a:off x="2227670" y="3315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4" name="Google Shape;3854;p56"/>
          <p:cNvSpPr/>
          <p:nvPr/>
        </p:nvSpPr>
        <p:spPr>
          <a:xfrm>
            <a:off x="2227670" y="2973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5" name="Google Shape;3855;p56"/>
          <p:cNvSpPr/>
          <p:nvPr/>
        </p:nvSpPr>
        <p:spPr>
          <a:xfrm>
            <a:off x="2342000" y="25443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6" name="Google Shape;3856;p56"/>
          <p:cNvSpPr/>
          <p:nvPr/>
        </p:nvSpPr>
        <p:spPr>
          <a:xfrm>
            <a:off x="2627824" y="2973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7" name="Google Shape;3857;p56"/>
          <p:cNvSpPr/>
          <p:nvPr/>
        </p:nvSpPr>
        <p:spPr>
          <a:xfrm>
            <a:off x="2585288" y="25623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8" name="Google Shape;3858;p56"/>
          <p:cNvSpPr/>
          <p:nvPr/>
        </p:nvSpPr>
        <p:spPr>
          <a:xfrm>
            <a:off x="2742154" y="24586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9" name="Google Shape;3859;p56"/>
          <p:cNvSpPr/>
          <p:nvPr/>
        </p:nvSpPr>
        <p:spPr>
          <a:xfrm>
            <a:off x="2985442"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0" name="Google Shape;3860;p56"/>
          <p:cNvSpPr/>
          <p:nvPr/>
        </p:nvSpPr>
        <p:spPr>
          <a:xfrm>
            <a:off x="2908566"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1" name="Google Shape;3861;p56"/>
          <p:cNvSpPr/>
          <p:nvPr/>
        </p:nvSpPr>
        <p:spPr>
          <a:xfrm>
            <a:off x="1656021"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2" name="Google Shape;3862;p56"/>
          <p:cNvSpPr/>
          <p:nvPr/>
        </p:nvSpPr>
        <p:spPr>
          <a:xfrm>
            <a:off x="2699618" y="33553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3" name="Google Shape;3863;p56"/>
          <p:cNvSpPr/>
          <p:nvPr/>
        </p:nvSpPr>
        <p:spPr>
          <a:xfrm>
            <a:off x="2908566" y="25304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4" name="Google Shape;3864;p56"/>
          <p:cNvSpPr/>
          <p:nvPr/>
        </p:nvSpPr>
        <p:spPr>
          <a:xfrm>
            <a:off x="4081800"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5" name="Google Shape;3865;p56"/>
          <p:cNvSpPr/>
          <p:nvPr/>
        </p:nvSpPr>
        <p:spPr>
          <a:xfrm>
            <a:off x="3764374" y="22004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6" name="Google Shape;3866;p56"/>
          <p:cNvSpPr/>
          <p:nvPr/>
        </p:nvSpPr>
        <p:spPr>
          <a:xfrm>
            <a:off x="3688960" y="25433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7" name="Google Shape;3867;p56"/>
          <p:cNvSpPr/>
          <p:nvPr/>
        </p:nvSpPr>
        <p:spPr>
          <a:xfrm>
            <a:off x="3639110" y="2829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8" name="Google Shape;3868;p56"/>
          <p:cNvSpPr/>
          <p:nvPr/>
        </p:nvSpPr>
        <p:spPr>
          <a:xfrm>
            <a:off x="3524780" y="30576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9" name="Google Shape;3869;p56"/>
          <p:cNvSpPr/>
          <p:nvPr/>
        </p:nvSpPr>
        <p:spPr>
          <a:xfrm>
            <a:off x="3910305" y="2357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0" name="Google Shape;3870;p56"/>
          <p:cNvSpPr/>
          <p:nvPr/>
        </p:nvSpPr>
        <p:spPr>
          <a:xfrm>
            <a:off x="4138965"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1" name="Google Shape;3871;p56"/>
          <p:cNvSpPr/>
          <p:nvPr/>
        </p:nvSpPr>
        <p:spPr>
          <a:xfrm>
            <a:off x="355152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2" name="Google Shape;3872;p56"/>
          <p:cNvSpPr/>
          <p:nvPr/>
        </p:nvSpPr>
        <p:spPr>
          <a:xfrm>
            <a:off x="3982099" y="32395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3" name="Google Shape;3873;p56"/>
          <p:cNvSpPr/>
          <p:nvPr/>
        </p:nvSpPr>
        <p:spPr>
          <a:xfrm>
            <a:off x="402463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4" name="Google Shape;3874;p56"/>
          <p:cNvSpPr/>
          <p:nvPr/>
        </p:nvSpPr>
        <p:spPr>
          <a:xfrm>
            <a:off x="3910305" y="28716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5" name="Google Shape;3875;p56"/>
          <p:cNvSpPr/>
          <p:nvPr/>
        </p:nvSpPr>
        <p:spPr>
          <a:xfrm>
            <a:off x="4196130"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6" name="Google Shape;3876;p56"/>
          <p:cNvSpPr/>
          <p:nvPr/>
        </p:nvSpPr>
        <p:spPr>
          <a:xfrm>
            <a:off x="3551515" y="26722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7" name="Google Shape;3877;p56"/>
          <p:cNvSpPr/>
          <p:nvPr/>
        </p:nvSpPr>
        <p:spPr>
          <a:xfrm>
            <a:off x="3524780"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8" name="Google Shape;3878;p56"/>
          <p:cNvSpPr/>
          <p:nvPr/>
        </p:nvSpPr>
        <p:spPr>
          <a:xfrm>
            <a:off x="4367625" y="23001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9" name="Google Shape;3879;p56"/>
          <p:cNvSpPr/>
          <p:nvPr/>
        </p:nvSpPr>
        <p:spPr>
          <a:xfrm>
            <a:off x="4372398" y="2814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0" name="Google Shape;3880;p56"/>
          <p:cNvSpPr/>
          <p:nvPr/>
        </p:nvSpPr>
        <p:spPr>
          <a:xfrm>
            <a:off x="3996053" y="30576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1" name="Google Shape;3881;p56"/>
          <p:cNvSpPr/>
          <p:nvPr/>
        </p:nvSpPr>
        <p:spPr>
          <a:xfrm>
            <a:off x="4325088" y="31573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2" name="Google Shape;3882;p56"/>
          <p:cNvSpPr/>
          <p:nvPr/>
        </p:nvSpPr>
        <p:spPr>
          <a:xfrm>
            <a:off x="3224327" y="22429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3" name="Google Shape;3883;p56"/>
          <p:cNvSpPr/>
          <p:nvPr/>
        </p:nvSpPr>
        <p:spPr>
          <a:xfrm>
            <a:off x="3452986" y="2357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4" name="Google Shape;3884;p56"/>
          <p:cNvSpPr/>
          <p:nvPr/>
        </p:nvSpPr>
        <p:spPr>
          <a:xfrm>
            <a:off x="3410450"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5" name="Google Shape;3885;p56"/>
          <p:cNvSpPr/>
          <p:nvPr/>
        </p:nvSpPr>
        <p:spPr>
          <a:xfrm>
            <a:off x="3199289" y="29433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6" name="Google Shape;3886;p56"/>
          <p:cNvSpPr/>
          <p:nvPr/>
        </p:nvSpPr>
        <p:spPr>
          <a:xfrm>
            <a:off x="413896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7" name="Google Shape;3887;p56"/>
          <p:cNvSpPr/>
          <p:nvPr/>
        </p:nvSpPr>
        <p:spPr>
          <a:xfrm>
            <a:off x="3338657" y="2643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8" name="Google Shape;3888;p56"/>
          <p:cNvSpPr/>
          <p:nvPr/>
        </p:nvSpPr>
        <p:spPr>
          <a:xfrm>
            <a:off x="3224327" y="2514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9" name="Google Shape;3889;p56"/>
          <p:cNvSpPr/>
          <p:nvPr/>
        </p:nvSpPr>
        <p:spPr>
          <a:xfrm>
            <a:off x="4053218" y="24429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0" name="Google Shape;3890;p56"/>
          <p:cNvSpPr/>
          <p:nvPr/>
        </p:nvSpPr>
        <p:spPr>
          <a:xfrm>
            <a:off x="3681646" y="2357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1" name="Google Shape;3891;p56"/>
          <p:cNvSpPr/>
          <p:nvPr/>
        </p:nvSpPr>
        <p:spPr>
          <a:xfrm>
            <a:off x="3681646"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2" name="Google Shape;3892;p56"/>
          <p:cNvSpPr/>
          <p:nvPr/>
        </p:nvSpPr>
        <p:spPr>
          <a:xfrm>
            <a:off x="3795976" y="3328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3" name="Google Shape;3893;p56"/>
          <p:cNvSpPr/>
          <p:nvPr/>
        </p:nvSpPr>
        <p:spPr>
          <a:xfrm>
            <a:off x="3795976" y="2985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4" name="Google Shape;3894;p56"/>
          <p:cNvSpPr/>
          <p:nvPr/>
        </p:nvSpPr>
        <p:spPr>
          <a:xfrm>
            <a:off x="3910305" y="25572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5" name="Google Shape;3895;p56"/>
          <p:cNvSpPr/>
          <p:nvPr/>
        </p:nvSpPr>
        <p:spPr>
          <a:xfrm>
            <a:off x="4196130" y="2985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6" name="Google Shape;3896;p56"/>
          <p:cNvSpPr/>
          <p:nvPr/>
        </p:nvSpPr>
        <p:spPr>
          <a:xfrm>
            <a:off x="4153594" y="2575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7" name="Google Shape;3897;p56"/>
          <p:cNvSpPr/>
          <p:nvPr/>
        </p:nvSpPr>
        <p:spPr>
          <a:xfrm>
            <a:off x="4310460" y="24715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8" name="Google Shape;3898;p56"/>
          <p:cNvSpPr/>
          <p:nvPr/>
        </p:nvSpPr>
        <p:spPr>
          <a:xfrm>
            <a:off x="4553748"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9" name="Google Shape;3899;p56"/>
          <p:cNvSpPr/>
          <p:nvPr/>
        </p:nvSpPr>
        <p:spPr>
          <a:xfrm>
            <a:off x="3224327"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0" name="Google Shape;3900;p56"/>
          <p:cNvSpPr/>
          <p:nvPr/>
        </p:nvSpPr>
        <p:spPr>
          <a:xfrm>
            <a:off x="4267923" y="33683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1" name="Google Shape;3901;p56"/>
          <p:cNvSpPr/>
          <p:nvPr/>
        </p:nvSpPr>
        <p:spPr>
          <a:xfrm>
            <a:off x="4767779" y="22623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2" name="Google Shape;3902;p56"/>
          <p:cNvSpPr/>
          <p:nvPr/>
        </p:nvSpPr>
        <p:spPr>
          <a:xfrm>
            <a:off x="4996438"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3" name="Google Shape;3903;p56"/>
          <p:cNvSpPr/>
          <p:nvPr/>
        </p:nvSpPr>
        <p:spPr>
          <a:xfrm>
            <a:off x="4742741" y="2962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4" name="Google Shape;3904;p56"/>
          <p:cNvSpPr/>
          <p:nvPr/>
        </p:nvSpPr>
        <p:spPr>
          <a:xfrm>
            <a:off x="4882109" y="26624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5" name="Google Shape;3905;p56"/>
          <p:cNvSpPr/>
          <p:nvPr/>
        </p:nvSpPr>
        <p:spPr>
          <a:xfrm>
            <a:off x="4767779" y="2534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6" name="Google Shape;3906;p56"/>
          <p:cNvSpPr/>
          <p:nvPr/>
        </p:nvSpPr>
        <p:spPr>
          <a:xfrm>
            <a:off x="4767779"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7" name="Google Shape;3907;p56"/>
          <p:cNvSpPr/>
          <p:nvPr/>
        </p:nvSpPr>
        <p:spPr>
          <a:xfrm>
            <a:off x="4476872" y="30151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8" name="Google Shape;3908;p56"/>
          <p:cNvSpPr/>
          <p:nvPr/>
        </p:nvSpPr>
        <p:spPr>
          <a:xfrm>
            <a:off x="4548665" y="27792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9" name="Google Shape;3909;p56"/>
          <p:cNvSpPr/>
          <p:nvPr/>
        </p:nvSpPr>
        <p:spPr>
          <a:xfrm>
            <a:off x="4596284"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0" name="Google Shape;3910;p56"/>
          <p:cNvSpPr/>
          <p:nvPr/>
        </p:nvSpPr>
        <p:spPr>
          <a:xfrm>
            <a:off x="4476872"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1" name="Google Shape;3911;p56"/>
          <p:cNvSpPr/>
          <p:nvPr/>
        </p:nvSpPr>
        <p:spPr>
          <a:xfrm>
            <a:off x="4476872" y="25433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2" name="Google Shape;3912;p56"/>
          <p:cNvSpPr/>
          <p:nvPr/>
        </p:nvSpPr>
        <p:spPr>
          <a:xfrm>
            <a:off x="5068363" y="21480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913" name="Google Shape;3913;p56"/>
          <p:cNvCxnSpPr/>
          <p:nvPr/>
        </p:nvCxnSpPr>
        <p:spPr>
          <a:xfrm>
            <a:off x="5156824" y="2454488"/>
            <a:ext cx="1084800" cy="438900"/>
          </a:xfrm>
          <a:prstGeom prst="straightConnector1">
            <a:avLst/>
          </a:prstGeom>
          <a:noFill/>
          <a:ln cap="flat" cmpd="sng" w="19050">
            <a:solidFill>
              <a:srgbClr val="FFE168"/>
            </a:solidFill>
            <a:prstDash val="solid"/>
            <a:round/>
            <a:headEnd len="med" w="med" type="none"/>
            <a:tailEnd len="med" w="med" type="none"/>
          </a:ln>
        </p:spPr>
      </p:cxnSp>
      <p:cxnSp>
        <p:nvCxnSpPr>
          <p:cNvPr id="3914" name="Google Shape;3914;p56"/>
          <p:cNvCxnSpPr/>
          <p:nvPr/>
        </p:nvCxnSpPr>
        <p:spPr>
          <a:xfrm>
            <a:off x="5169746" y="2344650"/>
            <a:ext cx="1099500" cy="440700"/>
          </a:xfrm>
          <a:prstGeom prst="straightConnector1">
            <a:avLst/>
          </a:prstGeom>
          <a:noFill/>
          <a:ln cap="flat" cmpd="sng" w="19050">
            <a:solidFill>
              <a:srgbClr val="FFE168"/>
            </a:solidFill>
            <a:prstDash val="solid"/>
            <a:round/>
            <a:headEnd len="med" w="med" type="none"/>
            <a:tailEnd len="med" w="med" type="none"/>
          </a:ln>
        </p:spPr>
      </p:cxnSp>
      <p:cxnSp>
        <p:nvCxnSpPr>
          <p:cNvPr id="3915" name="Google Shape;3915;p56"/>
          <p:cNvCxnSpPr/>
          <p:nvPr/>
        </p:nvCxnSpPr>
        <p:spPr>
          <a:xfrm>
            <a:off x="5092214" y="2667675"/>
            <a:ext cx="1116600" cy="447900"/>
          </a:xfrm>
          <a:prstGeom prst="straightConnector1">
            <a:avLst/>
          </a:prstGeom>
          <a:noFill/>
          <a:ln cap="flat" cmpd="sng" w="19050">
            <a:solidFill>
              <a:srgbClr val="FFE168"/>
            </a:solidFill>
            <a:prstDash val="solid"/>
            <a:round/>
            <a:headEnd len="med" w="med" type="none"/>
            <a:tailEnd len="med" w="med" type="none"/>
          </a:ln>
        </p:spPr>
      </p:cxnSp>
      <p:cxnSp>
        <p:nvCxnSpPr>
          <p:cNvPr id="3916" name="Google Shape;3916;p56"/>
          <p:cNvCxnSpPr/>
          <p:nvPr/>
        </p:nvCxnSpPr>
        <p:spPr>
          <a:xfrm>
            <a:off x="5053429" y="2893800"/>
            <a:ext cx="1104900" cy="437400"/>
          </a:xfrm>
          <a:prstGeom prst="straightConnector1">
            <a:avLst/>
          </a:prstGeom>
          <a:noFill/>
          <a:ln cap="flat" cmpd="sng" w="19050">
            <a:solidFill>
              <a:srgbClr val="FFE168"/>
            </a:solidFill>
            <a:prstDash val="solid"/>
            <a:round/>
            <a:headEnd len="med" w="med" type="none"/>
            <a:tailEnd len="med" w="med" type="none"/>
          </a:ln>
        </p:spPr>
      </p:cxnSp>
      <p:cxnSp>
        <p:nvCxnSpPr>
          <p:cNvPr id="3917" name="Google Shape;3917;p56"/>
          <p:cNvCxnSpPr/>
          <p:nvPr/>
        </p:nvCxnSpPr>
        <p:spPr>
          <a:xfrm>
            <a:off x="5053429" y="2783963"/>
            <a:ext cx="1132800" cy="439500"/>
          </a:xfrm>
          <a:prstGeom prst="straightConnector1">
            <a:avLst/>
          </a:prstGeom>
          <a:noFill/>
          <a:ln cap="flat" cmpd="sng" w="19050">
            <a:solidFill>
              <a:srgbClr val="FFE168"/>
            </a:solidFill>
            <a:prstDash val="solid"/>
            <a:round/>
            <a:headEnd len="med" w="med" type="none"/>
            <a:tailEnd len="med" w="med" type="none"/>
          </a:ln>
        </p:spPr>
      </p:cxnSp>
      <p:cxnSp>
        <p:nvCxnSpPr>
          <p:cNvPr id="3918" name="Google Shape;3918;p56"/>
          <p:cNvCxnSpPr/>
          <p:nvPr/>
        </p:nvCxnSpPr>
        <p:spPr>
          <a:xfrm>
            <a:off x="5130980" y="2570775"/>
            <a:ext cx="1105800" cy="436800"/>
          </a:xfrm>
          <a:prstGeom prst="straightConnector1">
            <a:avLst/>
          </a:prstGeom>
          <a:noFill/>
          <a:ln cap="flat" cmpd="sng" w="19050">
            <a:solidFill>
              <a:srgbClr val="FFE168"/>
            </a:solidFill>
            <a:prstDash val="solid"/>
            <a:round/>
            <a:headEnd len="med" w="med" type="none"/>
            <a:tailEnd len="med" w="med" type="none"/>
          </a:ln>
        </p:spPr>
      </p:cxnSp>
      <p:cxnSp>
        <p:nvCxnSpPr>
          <p:cNvPr id="3919" name="Google Shape;3919;p56"/>
          <p:cNvCxnSpPr/>
          <p:nvPr/>
        </p:nvCxnSpPr>
        <p:spPr>
          <a:xfrm>
            <a:off x="5008192" y="3119906"/>
            <a:ext cx="1125300" cy="439800"/>
          </a:xfrm>
          <a:prstGeom prst="straightConnector1">
            <a:avLst/>
          </a:prstGeom>
          <a:noFill/>
          <a:ln cap="flat" cmpd="sng" w="19050">
            <a:solidFill>
              <a:srgbClr val="FFE168"/>
            </a:solidFill>
            <a:prstDash val="solid"/>
            <a:round/>
            <a:headEnd len="med" w="med" type="none"/>
            <a:tailEnd len="med" w="med" type="none"/>
          </a:ln>
        </p:spPr>
      </p:cxnSp>
      <p:cxnSp>
        <p:nvCxnSpPr>
          <p:cNvPr id="3920" name="Google Shape;3920;p56"/>
          <p:cNvCxnSpPr/>
          <p:nvPr/>
        </p:nvCxnSpPr>
        <p:spPr>
          <a:xfrm>
            <a:off x="4950033" y="3320194"/>
            <a:ext cx="1132800" cy="455100"/>
          </a:xfrm>
          <a:prstGeom prst="straightConnector1">
            <a:avLst/>
          </a:prstGeom>
          <a:noFill/>
          <a:ln cap="flat" cmpd="sng" w="19050">
            <a:solidFill>
              <a:srgbClr val="FFE168"/>
            </a:solidFill>
            <a:prstDash val="solid"/>
            <a:round/>
            <a:headEnd len="med" w="med" type="none"/>
            <a:tailEnd len="med" w="med" type="none"/>
          </a:ln>
        </p:spPr>
      </p:cxnSp>
      <p:cxnSp>
        <p:nvCxnSpPr>
          <p:cNvPr id="3921" name="Google Shape;3921;p56"/>
          <p:cNvCxnSpPr/>
          <p:nvPr/>
        </p:nvCxnSpPr>
        <p:spPr>
          <a:xfrm>
            <a:off x="4995270" y="3223275"/>
            <a:ext cx="1115400" cy="444300"/>
          </a:xfrm>
          <a:prstGeom prst="straightConnector1">
            <a:avLst/>
          </a:prstGeom>
          <a:noFill/>
          <a:ln cap="flat" cmpd="sng" w="19050">
            <a:solidFill>
              <a:srgbClr val="FFE168"/>
            </a:solidFill>
            <a:prstDash val="solid"/>
            <a:round/>
            <a:headEnd len="med" w="med" type="none"/>
            <a:tailEnd len="med" w="med" type="none"/>
          </a:ln>
        </p:spPr>
      </p:cxnSp>
      <p:cxnSp>
        <p:nvCxnSpPr>
          <p:cNvPr id="3922" name="Google Shape;3922;p56"/>
          <p:cNvCxnSpPr/>
          <p:nvPr/>
        </p:nvCxnSpPr>
        <p:spPr>
          <a:xfrm>
            <a:off x="5027584" y="2997169"/>
            <a:ext cx="1133700" cy="454800"/>
          </a:xfrm>
          <a:prstGeom prst="straightConnector1">
            <a:avLst/>
          </a:prstGeom>
          <a:noFill/>
          <a:ln cap="flat" cmpd="sng" w="19050">
            <a:solidFill>
              <a:srgbClr val="FFE168"/>
            </a:solidFill>
            <a:prstDash val="solid"/>
            <a:round/>
            <a:headEnd len="med" w="med" type="none"/>
            <a:tailEnd len="med" w="med" type="none"/>
          </a:ln>
        </p:spPr>
      </p:cxnSp>
      <p:cxnSp>
        <p:nvCxnSpPr>
          <p:cNvPr id="3923" name="Google Shape;3923;p56"/>
          <p:cNvCxnSpPr/>
          <p:nvPr/>
        </p:nvCxnSpPr>
        <p:spPr>
          <a:xfrm>
            <a:off x="4956503" y="3449400"/>
            <a:ext cx="1122000" cy="435000"/>
          </a:xfrm>
          <a:prstGeom prst="straightConnector1">
            <a:avLst/>
          </a:prstGeom>
          <a:noFill/>
          <a:ln cap="flat" cmpd="sng" w="19050">
            <a:solidFill>
              <a:srgbClr val="FFE168"/>
            </a:solidFill>
            <a:prstDash val="solid"/>
            <a:round/>
            <a:headEnd len="med" w="med" type="none"/>
            <a:tailEnd len="med" w="med" type="none"/>
          </a:ln>
        </p:spPr>
      </p:cxnSp>
      <p:cxnSp>
        <p:nvCxnSpPr>
          <p:cNvPr id="3924" name="Google Shape;3924;p56"/>
          <p:cNvCxnSpPr/>
          <p:nvPr/>
        </p:nvCxnSpPr>
        <p:spPr>
          <a:xfrm>
            <a:off x="5176217" y="2234831"/>
            <a:ext cx="1115700" cy="442800"/>
          </a:xfrm>
          <a:prstGeom prst="straightConnector1">
            <a:avLst/>
          </a:prstGeom>
          <a:noFill/>
          <a:ln cap="flat" cmpd="sng" w="19050">
            <a:solidFill>
              <a:srgbClr val="FFE168"/>
            </a:solidFill>
            <a:prstDash val="solid"/>
            <a:round/>
            <a:headEnd len="med" w="med" type="none"/>
            <a:tailEnd len="med" w="med" type="none"/>
          </a:ln>
        </p:spPr>
      </p:cxnSp>
      <p:cxnSp>
        <p:nvCxnSpPr>
          <p:cNvPr id="3925" name="Google Shape;3925;p56"/>
          <p:cNvCxnSpPr/>
          <p:nvPr/>
        </p:nvCxnSpPr>
        <p:spPr>
          <a:xfrm>
            <a:off x="5202061" y="2124994"/>
            <a:ext cx="1117800" cy="444900"/>
          </a:xfrm>
          <a:prstGeom prst="straightConnector1">
            <a:avLst/>
          </a:prstGeom>
          <a:noFill/>
          <a:ln cap="flat" cmpd="sng" w="19050">
            <a:solidFill>
              <a:srgbClr val="FFE168"/>
            </a:solidFill>
            <a:prstDash val="solid"/>
            <a:round/>
            <a:headEnd len="med" w="med" type="none"/>
            <a:tailEnd len="med" w="med" type="none"/>
          </a:ln>
        </p:spPr>
      </p:cxnSp>
      <p:sp>
        <p:nvSpPr>
          <p:cNvPr id="3926" name="Google Shape;3926;p56"/>
          <p:cNvSpPr/>
          <p:nvPr/>
        </p:nvSpPr>
        <p:spPr>
          <a:xfrm>
            <a:off x="6698884" y="25290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7" name="Google Shape;3927;p56"/>
          <p:cNvSpPr/>
          <p:nvPr/>
        </p:nvSpPr>
        <p:spPr>
          <a:xfrm>
            <a:off x="6470224" y="3386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8" name="Google Shape;3928;p56"/>
          <p:cNvSpPr/>
          <p:nvPr/>
        </p:nvSpPr>
        <p:spPr>
          <a:xfrm>
            <a:off x="7889846" y="215276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9" name="Google Shape;3929;p56"/>
          <p:cNvSpPr/>
          <p:nvPr/>
        </p:nvSpPr>
        <p:spPr>
          <a:xfrm>
            <a:off x="8521680" y="293824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0" name="Google Shape;3930;p56"/>
          <p:cNvSpPr/>
          <p:nvPr/>
        </p:nvSpPr>
        <p:spPr>
          <a:xfrm>
            <a:off x="8035778" y="230959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1" name="Google Shape;3931;p56"/>
          <p:cNvSpPr/>
          <p:nvPr/>
        </p:nvSpPr>
        <p:spPr>
          <a:xfrm>
            <a:off x="8107572" y="31918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2" name="Google Shape;3932;p56"/>
          <p:cNvSpPr/>
          <p:nvPr/>
        </p:nvSpPr>
        <p:spPr>
          <a:xfrm>
            <a:off x="8321602" y="270964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3" name="Google Shape;3933;p56"/>
          <p:cNvSpPr/>
          <p:nvPr/>
        </p:nvSpPr>
        <p:spPr>
          <a:xfrm>
            <a:off x="7858925" y="30053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4" name="Google Shape;3934;p56"/>
          <p:cNvSpPr/>
          <p:nvPr/>
        </p:nvSpPr>
        <p:spPr>
          <a:xfrm>
            <a:off x="8035778" y="250961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5" name="Google Shape;3935;p56"/>
          <p:cNvSpPr/>
          <p:nvPr/>
        </p:nvSpPr>
        <p:spPr>
          <a:xfrm>
            <a:off x="8753246" y="21719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6" name="Google Shape;3936;p56"/>
          <p:cNvSpPr/>
          <p:nvPr/>
        </p:nvSpPr>
        <p:spPr>
          <a:xfrm>
            <a:off x="9148330" y="325896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7" name="Google Shape;3937;p56"/>
          <p:cNvSpPr/>
          <p:nvPr/>
        </p:nvSpPr>
        <p:spPr>
          <a:xfrm>
            <a:off x="8615603" y="32589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8" name="Google Shape;3938;p56"/>
          <p:cNvSpPr/>
          <p:nvPr/>
        </p:nvSpPr>
        <p:spPr>
          <a:xfrm>
            <a:off x="8970972" y="32110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9" name="Google Shape;3939;p56"/>
          <p:cNvSpPr/>
          <p:nvPr/>
        </p:nvSpPr>
        <p:spPr>
          <a:xfrm>
            <a:off x="9185002" y="2728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0" name="Google Shape;3940;p56"/>
          <p:cNvSpPr/>
          <p:nvPr/>
        </p:nvSpPr>
        <p:spPr>
          <a:xfrm>
            <a:off x="8776150" y="28256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1" name="Google Shape;3941;p56"/>
          <p:cNvSpPr/>
          <p:nvPr/>
        </p:nvSpPr>
        <p:spPr>
          <a:xfrm>
            <a:off x="8899178" y="2528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2" name="Google Shape;3942;p56"/>
          <p:cNvSpPr/>
          <p:nvPr/>
        </p:nvSpPr>
        <p:spPr>
          <a:xfrm>
            <a:off x="7687432" y="26199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3946" name="Shape 3946"/>
        <p:cNvGrpSpPr/>
        <p:nvPr/>
      </p:nvGrpSpPr>
      <p:grpSpPr>
        <a:xfrm>
          <a:off x="0" y="0"/>
          <a:ext cx="0" cy="0"/>
          <a:chOff x="0" y="0"/>
          <a:chExt cx="0" cy="0"/>
        </a:xfrm>
      </p:grpSpPr>
      <p:sp>
        <p:nvSpPr>
          <p:cNvPr id="3947" name="Google Shape;3947;p57"/>
          <p:cNvSpPr/>
          <p:nvPr/>
        </p:nvSpPr>
        <p:spPr>
          <a:xfrm>
            <a:off x="-870696" y="2035875"/>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8" name="Google Shape;3948;p57"/>
          <p:cNvSpPr/>
          <p:nvPr/>
        </p:nvSpPr>
        <p:spPr>
          <a:xfrm>
            <a:off x="8886604" y="2039775"/>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9" name="Google Shape;3949;p57"/>
          <p:cNvSpPr/>
          <p:nvPr/>
        </p:nvSpPr>
        <p:spPr>
          <a:xfrm>
            <a:off x="6446016" y="2039775"/>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0" name="Google Shape;3950;p57"/>
          <p:cNvSpPr/>
          <p:nvPr/>
        </p:nvSpPr>
        <p:spPr>
          <a:xfrm>
            <a:off x="1560392" y="2039700"/>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1" name="Google Shape;3951;p57"/>
          <p:cNvSpPr/>
          <p:nvPr/>
        </p:nvSpPr>
        <p:spPr>
          <a:xfrm>
            <a:off x="344863" y="2035875"/>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2" name="Google Shape;3952;p57"/>
          <p:cNvSpPr/>
          <p:nvPr/>
        </p:nvSpPr>
        <p:spPr>
          <a:xfrm>
            <a:off x="2781796" y="2039700"/>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3" name="Google Shape;3953;p57"/>
          <p:cNvSpPr/>
          <p:nvPr/>
        </p:nvSpPr>
        <p:spPr>
          <a:xfrm>
            <a:off x="4003200" y="2039700"/>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4" name="Google Shape;3954;p57"/>
          <p:cNvSpPr/>
          <p:nvPr/>
        </p:nvSpPr>
        <p:spPr>
          <a:xfrm>
            <a:off x="5224604" y="2039700"/>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5" name="Google Shape;3955;p57"/>
          <p:cNvSpPr/>
          <p:nvPr/>
        </p:nvSpPr>
        <p:spPr>
          <a:xfrm>
            <a:off x="1261307"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6" name="Google Shape;3956;p57"/>
          <p:cNvSpPr/>
          <p:nvPr/>
        </p:nvSpPr>
        <p:spPr>
          <a:xfrm>
            <a:off x="943881" y="2187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7" name="Google Shape;3957;p57"/>
          <p:cNvSpPr/>
          <p:nvPr/>
        </p:nvSpPr>
        <p:spPr>
          <a:xfrm>
            <a:off x="868467" y="25304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8" name="Google Shape;3958;p57"/>
          <p:cNvSpPr/>
          <p:nvPr/>
        </p:nvSpPr>
        <p:spPr>
          <a:xfrm>
            <a:off x="124471" y="3222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9" name="Google Shape;3959;p57"/>
          <p:cNvSpPr/>
          <p:nvPr/>
        </p:nvSpPr>
        <p:spPr>
          <a:xfrm>
            <a:off x="818617" y="2816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0" name="Google Shape;3960;p57"/>
          <p:cNvSpPr/>
          <p:nvPr/>
        </p:nvSpPr>
        <p:spPr>
          <a:xfrm>
            <a:off x="704287" y="3044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1" name="Google Shape;3961;p57"/>
          <p:cNvSpPr/>
          <p:nvPr/>
        </p:nvSpPr>
        <p:spPr>
          <a:xfrm>
            <a:off x="1089813"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2" name="Google Shape;3962;p57"/>
          <p:cNvSpPr/>
          <p:nvPr/>
        </p:nvSpPr>
        <p:spPr>
          <a:xfrm>
            <a:off x="1318472"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3" name="Google Shape;3963;p57"/>
          <p:cNvSpPr/>
          <p:nvPr/>
        </p:nvSpPr>
        <p:spPr>
          <a:xfrm>
            <a:off x="731032"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4" name="Google Shape;3964;p57"/>
          <p:cNvSpPr/>
          <p:nvPr/>
        </p:nvSpPr>
        <p:spPr>
          <a:xfrm>
            <a:off x="1161606" y="32266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5" name="Google Shape;3965;p57"/>
          <p:cNvSpPr/>
          <p:nvPr/>
        </p:nvSpPr>
        <p:spPr>
          <a:xfrm>
            <a:off x="1204142"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6" name="Google Shape;3966;p57"/>
          <p:cNvSpPr/>
          <p:nvPr/>
        </p:nvSpPr>
        <p:spPr>
          <a:xfrm>
            <a:off x="1089813" y="28587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7" name="Google Shape;3967;p57"/>
          <p:cNvSpPr/>
          <p:nvPr/>
        </p:nvSpPr>
        <p:spPr>
          <a:xfrm>
            <a:off x="1375637"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8" name="Google Shape;3968;p57"/>
          <p:cNvSpPr/>
          <p:nvPr/>
        </p:nvSpPr>
        <p:spPr>
          <a:xfrm>
            <a:off x="731022" y="2659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9" name="Google Shape;3969;p57"/>
          <p:cNvSpPr/>
          <p:nvPr/>
        </p:nvSpPr>
        <p:spPr>
          <a:xfrm>
            <a:off x="704287"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0" name="Google Shape;3970;p57"/>
          <p:cNvSpPr/>
          <p:nvPr/>
        </p:nvSpPr>
        <p:spPr>
          <a:xfrm>
            <a:off x="15224" y="2507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1" name="Google Shape;3971;p57"/>
          <p:cNvSpPr/>
          <p:nvPr/>
        </p:nvSpPr>
        <p:spPr>
          <a:xfrm>
            <a:off x="19997" y="3021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2" name="Google Shape;3972;p57"/>
          <p:cNvSpPr/>
          <p:nvPr/>
        </p:nvSpPr>
        <p:spPr>
          <a:xfrm>
            <a:off x="1175560" y="3044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3" name="Google Shape;3973;p57"/>
          <p:cNvSpPr/>
          <p:nvPr/>
        </p:nvSpPr>
        <p:spPr>
          <a:xfrm>
            <a:off x="403834" y="22300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4" name="Google Shape;3974;p57"/>
          <p:cNvSpPr/>
          <p:nvPr/>
        </p:nvSpPr>
        <p:spPr>
          <a:xfrm>
            <a:off x="632493"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5" name="Google Shape;3975;p57"/>
          <p:cNvSpPr/>
          <p:nvPr/>
        </p:nvSpPr>
        <p:spPr>
          <a:xfrm>
            <a:off x="589957"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6" name="Google Shape;3976;p57"/>
          <p:cNvSpPr/>
          <p:nvPr/>
        </p:nvSpPr>
        <p:spPr>
          <a:xfrm>
            <a:off x="378796" y="29304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7" name="Google Shape;3977;p57"/>
          <p:cNvSpPr/>
          <p:nvPr/>
        </p:nvSpPr>
        <p:spPr>
          <a:xfrm>
            <a:off x="1318472"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8" name="Google Shape;3978;p57"/>
          <p:cNvSpPr/>
          <p:nvPr/>
        </p:nvSpPr>
        <p:spPr>
          <a:xfrm>
            <a:off x="518164" y="2630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9" name="Google Shape;3979;p57"/>
          <p:cNvSpPr/>
          <p:nvPr/>
        </p:nvSpPr>
        <p:spPr>
          <a:xfrm>
            <a:off x="403834" y="2501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0" name="Google Shape;3980;p57"/>
          <p:cNvSpPr/>
          <p:nvPr/>
        </p:nvSpPr>
        <p:spPr>
          <a:xfrm>
            <a:off x="1232725" y="2430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1" name="Google Shape;3981;p57"/>
          <p:cNvSpPr/>
          <p:nvPr/>
        </p:nvSpPr>
        <p:spPr>
          <a:xfrm>
            <a:off x="861153" y="2344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2" name="Google Shape;3982;p57"/>
          <p:cNvSpPr/>
          <p:nvPr/>
        </p:nvSpPr>
        <p:spPr>
          <a:xfrm>
            <a:off x="861153"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3" name="Google Shape;3983;p57"/>
          <p:cNvSpPr/>
          <p:nvPr/>
        </p:nvSpPr>
        <p:spPr>
          <a:xfrm>
            <a:off x="975483" y="3315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4" name="Google Shape;3984;p57"/>
          <p:cNvSpPr/>
          <p:nvPr/>
        </p:nvSpPr>
        <p:spPr>
          <a:xfrm>
            <a:off x="975483" y="2973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5" name="Google Shape;3985;p57"/>
          <p:cNvSpPr/>
          <p:nvPr/>
        </p:nvSpPr>
        <p:spPr>
          <a:xfrm>
            <a:off x="1089813" y="25443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6" name="Google Shape;3986;p57"/>
          <p:cNvSpPr/>
          <p:nvPr/>
        </p:nvSpPr>
        <p:spPr>
          <a:xfrm>
            <a:off x="1375637" y="2973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7" name="Google Shape;3987;p57"/>
          <p:cNvSpPr/>
          <p:nvPr/>
        </p:nvSpPr>
        <p:spPr>
          <a:xfrm>
            <a:off x="1333101" y="25623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8" name="Google Shape;3988;p57"/>
          <p:cNvSpPr/>
          <p:nvPr/>
        </p:nvSpPr>
        <p:spPr>
          <a:xfrm>
            <a:off x="81947" y="33876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9" name="Google Shape;3989;p57"/>
          <p:cNvSpPr/>
          <p:nvPr/>
        </p:nvSpPr>
        <p:spPr>
          <a:xfrm>
            <a:off x="147246" y="2113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0" name="Google Shape;3990;p57"/>
          <p:cNvSpPr/>
          <p:nvPr/>
        </p:nvSpPr>
        <p:spPr>
          <a:xfrm>
            <a:off x="40383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1" name="Google Shape;3991;p57"/>
          <p:cNvSpPr/>
          <p:nvPr/>
        </p:nvSpPr>
        <p:spPr>
          <a:xfrm>
            <a:off x="66181" y="232651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2" name="Google Shape;3992;p57"/>
          <p:cNvSpPr/>
          <p:nvPr/>
        </p:nvSpPr>
        <p:spPr>
          <a:xfrm>
            <a:off x="124471" y="2750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3" name="Google Shape;3993;p57"/>
          <p:cNvSpPr/>
          <p:nvPr/>
        </p:nvSpPr>
        <p:spPr>
          <a:xfrm>
            <a:off x="2837520"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4" name="Google Shape;3994;p57"/>
          <p:cNvSpPr/>
          <p:nvPr/>
        </p:nvSpPr>
        <p:spPr>
          <a:xfrm>
            <a:off x="2196199" y="2187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5" name="Google Shape;3995;p57"/>
          <p:cNvSpPr/>
          <p:nvPr/>
        </p:nvSpPr>
        <p:spPr>
          <a:xfrm>
            <a:off x="2120786" y="25304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6" name="Google Shape;3996;p57"/>
          <p:cNvSpPr/>
          <p:nvPr/>
        </p:nvSpPr>
        <p:spPr>
          <a:xfrm>
            <a:off x="3061097" y="30022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7" name="Google Shape;3997;p57"/>
          <p:cNvSpPr/>
          <p:nvPr/>
        </p:nvSpPr>
        <p:spPr>
          <a:xfrm>
            <a:off x="2070935" y="2816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8" name="Google Shape;3998;p57"/>
          <p:cNvSpPr/>
          <p:nvPr/>
        </p:nvSpPr>
        <p:spPr>
          <a:xfrm>
            <a:off x="1956605" y="3044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9" name="Google Shape;3999;p57"/>
          <p:cNvSpPr/>
          <p:nvPr/>
        </p:nvSpPr>
        <p:spPr>
          <a:xfrm>
            <a:off x="2311543"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0" name="Google Shape;4000;p57"/>
          <p:cNvSpPr/>
          <p:nvPr/>
        </p:nvSpPr>
        <p:spPr>
          <a:xfrm>
            <a:off x="2570791"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1" name="Google Shape;4001;p57"/>
          <p:cNvSpPr/>
          <p:nvPr/>
        </p:nvSpPr>
        <p:spPr>
          <a:xfrm>
            <a:off x="1983350"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2" name="Google Shape;4002;p57"/>
          <p:cNvSpPr/>
          <p:nvPr/>
        </p:nvSpPr>
        <p:spPr>
          <a:xfrm>
            <a:off x="1983341" y="2659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3" name="Google Shape;4003;p57"/>
          <p:cNvSpPr/>
          <p:nvPr/>
        </p:nvSpPr>
        <p:spPr>
          <a:xfrm>
            <a:off x="1956605"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4" name="Google Shape;4004;p57"/>
          <p:cNvSpPr/>
          <p:nvPr/>
        </p:nvSpPr>
        <p:spPr>
          <a:xfrm>
            <a:off x="2951850" y="22872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5" name="Google Shape;4005;p57"/>
          <p:cNvSpPr/>
          <p:nvPr/>
        </p:nvSpPr>
        <p:spPr>
          <a:xfrm>
            <a:off x="2956623" y="2801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6" name="Google Shape;4006;p57"/>
          <p:cNvSpPr/>
          <p:nvPr/>
        </p:nvSpPr>
        <p:spPr>
          <a:xfrm>
            <a:off x="3132891" y="27663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7" name="Google Shape;4007;p57"/>
          <p:cNvSpPr/>
          <p:nvPr/>
        </p:nvSpPr>
        <p:spPr>
          <a:xfrm>
            <a:off x="2909314" y="31444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8" name="Google Shape;4008;p57"/>
          <p:cNvSpPr/>
          <p:nvPr/>
        </p:nvSpPr>
        <p:spPr>
          <a:xfrm>
            <a:off x="3180510"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9" name="Google Shape;4009;p57"/>
          <p:cNvSpPr/>
          <p:nvPr/>
        </p:nvSpPr>
        <p:spPr>
          <a:xfrm>
            <a:off x="1656152" y="22300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0" name="Google Shape;4010;p57"/>
          <p:cNvSpPr/>
          <p:nvPr/>
        </p:nvSpPr>
        <p:spPr>
          <a:xfrm>
            <a:off x="1884812" y="2344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1" name="Google Shape;4011;p57"/>
          <p:cNvSpPr/>
          <p:nvPr/>
        </p:nvSpPr>
        <p:spPr>
          <a:xfrm>
            <a:off x="1842276"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2" name="Google Shape;4012;p57"/>
          <p:cNvSpPr/>
          <p:nvPr/>
        </p:nvSpPr>
        <p:spPr>
          <a:xfrm>
            <a:off x="1631114" y="29304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3" name="Google Shape;4013;p57"/>
          <p:cNvSpPr/>
          <p:nvPr/>
        </p:nvSpPr>
        <p:spPr>
          <a:xfrm>
            <a:off x="2570791"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4" name="Google Shape;4014;p57"/>
          <p:cNvSpPr/>
          <p:nvPr/>
        </p:nvSpPr>
        <p:spPr>
          <a:xfrm>
            <a:off x="1770482" y="2630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5" name="Google Shape;4015;p57"/>
          <p:cNvSpPr/>
          <p:nvPr/>
        </p:nvSpPr>
        <p:spPr>
          <a:xfrm>
            <a:off x="1656152" y="2501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6" name="Google Shape;4016;p57"/>
          <p:cNvSpPr/>
          <p:nvPr/>
        </p:nvSpPr>
        <p:spPr>
          <a:xfrm>
            <a:off x="2113471" y="2344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7" name="Google Shape;4017;p57"/>
          <p:cNvSpPr/>
          <p:nvPr/>
        </p:nvSpPr>
        <p:spPr>
          <a:xfrm>
            <a:off x="2113471"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8" name="Google Shape;4018;p57"/>
          <p:cNvSpPr/>
          <p:nvPr/>
        </p:nvSpPr>
        <p:spPr>
          <a:xfrm>
            <a:off x="2227801" y="3315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9" name="Google Shape;4019;p57"/>
          <p:cNvSpPr/>
          <p:nvPr/>
        </p:nvSpPr>
        <p:spPr>
          <a:xfrm>
            <a:off x="2227801" y="2973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0" name="Google Shape;4020;p57"/>
          <p:cNvSpPr/>
          <p:nvPr/>
        </p:nvSpPr>
        <p:spPr>
          <a:xfrm>
            <a:off x="2323778" y="25443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1" name="Google Shape;4021;p57"/>
          <p:cNvSpPr/>
          <p:nvPr/>
        </p:nvSpPr>
        <p:spPr>
          <a:xfrm>
            <a:off x="2585419" y="25623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2" name="Google Shape;4022;p57"/>
          <p:cNvSpPr/>
          <p:nvPr/>
        </p:nvSpPr>
        <p:spPr>
          <a:xfrm>
            <a:off x="2894685" y="24586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3" name="Google Shape;4023;p57"/>
          <p:cNvSpPr/>
          <p:nvPr/>
        </p:nvSpPr>
        <p:spPr>
          <a:xfrm>
            <a:off x="3137974"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4" name="Google Shape;4024;p57"/>
          <p:cNvSpPr/>
          <p:nvPr/>
        </p:nvSpPr>
        <p:spPr>
          <a:xfrm>
            <a:off x="3061097" y="21157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5" name="Google Shape;4025;p57"/>
          <p:cNvSpPr/>
          <p:nvPr/>
        </p:nvSpPr>
        <p:spPr>
          <a:xfrm>
            <a:off x="1656152"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6" name="Google Shape;4026;p57"/>
          <p:cNvSpPr/>
          <p:nvPr/>
        </p:nvSpPr>
        <p:spPr>
          <a:xfrm>
            <a:off x="2852149" y="33553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7" name="Google Shape;4027;p57"/>
          <p:cNvSpPr/>
          <p:nvPr/>
        </p:nvSpPr>
        <p:spPr>
          <a:xfrm>
            <a:off x="3061097" y="25304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8" name="Google Shape;4028;p57"/>
          <p:cNvSpPr/>
          <p:nvPr/>
        </p:nvSpPr>
        <p:spPr>
          <a:xfrm>
            <a:off x="4158131"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9" name="Google Shape;4029;p57"/>
          <p:cNvSpPr/>
          <p:nvPr/>
        </p:nvSpPr>
        <p:spPr>
          <a:xfrm>
            <a:off x="4553203" y="30151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0" name="Google Shape;4030;p57"/>
          <p:cNvSpPr/>
          <p:nvPr/>
        </p:nvSpPr>
        <p:spPr>
          <a:xfrm>
            <a:off x="3791641" y="2829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1" name="Google Shape;4031;p57"/>
          <p:cNvSpPr/>
          <p:nvPr/>
        </p:nvSpPr>
        <p:spPr>
          <a:xfrm>
            <a:off x="3677311" y="30576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2" name="Google Shape;4032;p57"/>
          <p:cNvSpPr/>
          <p:nvPr/>
        </p:nvSpPr>
        <p:spPr>
          <a:xfrm>
            <a:off x="4215296"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3" name="Google Shape;4033;p57"/>
          <p:cNvSpPr/>
          <p:nvPr/>
        </p:nvSpPr>
        <p:spPr>
          <a:xfrm>
            <a:off x="3704056"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4" name="Google Shape;4034;p57"/>
          <p:cNvSpPr/>
          <p:nvPr/>
        </p:nvSpPr>
        <p:spPr>
          <a:xfrm>
            <a:off x="4058430" y="32395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5" name="Google Shape;4035;p57"/>
          <p:cNvSpPr/>
          <p:nvPr/>
        </p:nvSpPr>
        <p:spPr>
          <a:xfrm>
            <a:off x="4100966"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6" name="Google Shape;4036;p57"/>
          <p:cNvSpPr/>
          <p:nvPr/>
        </p:nvSpPr>
        <p:spPr>
          <a:xfrm>
            <a:off x="4272461"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7" name="Google Shape;4037;p57"/>
          <p:cNvSpPr/>
          <p:nvPr/>
        </p:nvSpPr>
        <p:spPr>
          <a:xfrm>
            <a:off x="3704046" y="26722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8" name="Google Shape;4038;p57"/>
          <p:cNvSpPr/>
          <p:nvPr/>
        </p:nvSpPr>
        <p:spPr>
          <a:xfrm>
            <a:off x="3677311"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9" name="Google Shape;4039;p57"/>
          <p:cNvSpPr/>
          <p:nvPr/>
        </p:nvSpPr>
        <p:spPr>
          <a:xfrm>
            <a:off x="4443956" y="23001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0" name="Google Shape;4040;p57"/>
          <p:cNvSpPr/>
          <p:nvPr/>
        </p:nvSpPr>
        <p:spPr>
          <a:xfrm>
            <a:off x="4448729" y="2814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1" name="Google Shape;4041;p57"/>
          <p:cNvSpPr/>
          <p:nvPr/>
        </p:nvSpPr>
        <p:spPr>
          <a:xfrm>
            <a:off x="4624997" y="27792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2" name="Google Shape;4042;p57"/>
          <p:cNvSpPr/>
          <p:nvPr/>
        </p:nvSpPr>
        <p:spPr>
          <a:xfrm>
            <a:off x="4072384" y="30576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3" name="Google Shape;4043;p57"/>
          <p:cNvSpPr/>
          <p:nvPr/>
        </p:nvSpPr>
        <p:spPr>
          <a:xfrm>
            <a:off x="4401420" y="31573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4" name="Google Shape;4044;p57"/>
          <p:cNvSpPr/>
          <p:nvPr/>
        </p:nvSpPr>
        <p:spPr>
          <a:xfrm>
            <a:off x="467261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5" name="Google Shape;4045;p57"/>
          <p:cNvSpPr/>
          <p:nvPr/>
        </p:nvSpPr>
        <p:spPr>
          <a:xfrm>
            <a:off x="3376858" y="22429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6" name="Google Shape;4046;p57"/>
          <p:cNvSpPr/>
          <p:nvPr/>
        </p:nvSpPr>
        <p:spPr>
          <a:xfrm>
            <a:off x="3605518" y="2357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7" name="Google Shape;4047;p57"/>
          <p:cNvSpPr/>
          <p:nvPr/>
        </p:nvSpPr>
        <p:spPr>
          <a:xfrm>
            <a:off x="3562982"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8" name="Google Shape;4048;p57"/>
          <p:cNvSpPr/>
          <p:nvPr/>
        </p:nvSpPr>
        <p:spPr>
          <a:xfrm>
            <a:off x="3351820" y="29433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9" name="Google Shape;4049;p57"/>
          <p:cNvSpPr/>
          <p:nvPr/>
        </p:nvSpPr>
        <p:spPr>
          <a:xfrm>
            <a:off x="4215296"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0" name="Google Shape;4050;p57"/>
          <p:cNvSpPr/>
          <p:nvPr/>
        </p:nvSpPr>
        <p:spPr>
          <a:xfrm>
            <a:off x="3491188" y="2643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1" name="Google Shape;4051;p57"/>
          <p:cNvSpPr/>
          <p:nvPr/>
        </p:nvSpPr>
        <p:spPr>
          <a:xfrm>
            <a:off x="3376858" y="2514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2" name="Google Shape;4052;p57"/>
          <p:cNvSpPr/>
          <p:nvPr/>
        </p:nvSpPr>
        <p:spPr>
          <a:xfrm>
            <a:off x="4129549" y="24429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3" name="Google Shape;4053;p57"/>
          <p:cNvSpPr/>
          <p:nvPr/>
        </p:nvSpPr>
        <p:spPr>
          <a:xfrm>
            <a:off x="4272461" y="2985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4" name="Google Shape;4054;p57"/>
          <p:cNvSpPr/>
          <p:nvPr/>
        </p:nvSpPr>
        <p:spPr>
          <a:xfrm>
            <a:off x="4229925" y="2575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5" name="Google Shape;4055;p57"/>
          <p:cNvSpPr/>
          <p:nvPr/>
        </p:nvSpPr>
        <p:spPr>
          <a:xfrm>
            <a:off x="4386791" y="24715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6" name="Google Shape;4056;p57"/>
          <p:cNvSpPr/>
          <p:nvPr/>
        </p:nvSpPr>
        <p:spPr>
          <a:xfrm>
            <a:off x="4630079"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7" name="Google Shape;4057;p57"/>
          <p:cNvSpPr/>
          <p:nvPr/>
        </p:nvSpPr>
        <p:spPr>
          <a:xfrm>
            <a:off x="4553203" y="21286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8" name="Google Shape;4058;p57"/>
          <p:cNvSpPr/>
          <p:nvPr/>
        </p:nvSpPr>
        <p:spPr>
          <a:xfrm>
            <a:off x="3376858"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9" name="Google Shape;4059;p57"/>
          <p:cNvSpPr/>
          <p:nvPr/>
        </p:nvSpPr>
        <p:spPr>
          <a:xfrm>
            <a:off x="4344255" y="33683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0" name="Google Shape;4060;p57"/>
          <p:cNvSpPr/>
          <p:nvPr/>
        </p:nvSpPr>
        <p:spPr>
          <a:xfrm>
            <a:off x="4553203" y="25433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1" name="Google Shape;4061;p57"/>
          <p:cNvSpPr/>
          <p:nvPr/>
        </p:nvSpPr>
        <p:spPr>
          <a:xfrm>
            <a:off x="5701583" y="21480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2" name="Google Shape;4062;p57"/>
          <p:cNvSpPr/>
          <p:nvPr/>
        </p:nvSpPr>
        <p:spPr>
          <a:xfrm>
            <a:off x="5384157" y="2219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3" name="Google Shape;4063;p57"/>
          <p:cNvSpPr/>
          <p:nvPr/>
        </p:nvSpPr>
        <p:spPr>
          <a:xfrm>
            <a:off x="5308743" y="25627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4" name="Google Shape;4064;p57"/>
          <p:cNvSpPr/>
          <p:nvPr/>
        </p:nvSpPr>
        <p:spPr>
          <a:xfrm>
            <a:off x="6096655" y="30345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5" name="Google Shape;4065;p57"/>
          <p:cNvSpPr/>
          <p:nvPr/>
        </p:nvSpPr>
        <p:spPr>
          <a:xfrm>
            <a:off x="5258893" y="28484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6" name="Google Shape;4066;p57"/>
          <p:cNvSpPr/>
          <p:nvPr/>
        </p:nvSpPr>
        <p:spPr>
          <a:xfrm>
            <a:off x="5530089"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7" name="Google Shape;4067;p57"/>
          <p:cNvSpPr/>
          <p:nvPr/>
        </p:nvSpPr>
        <p:spPr>
          <a:xfrm>
            <a:off x="5758748"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8" name="Google Shape;4068;p57"/>
          <p:cNvSpPr/>
          <p:nvPr/>
        </p:nvSpPr>
        <p:spPr>
          <a:xfrm>
            <a:off x="5601882" y="32589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9" name="Google Shape;4069;p57"/>
          <p:cNvSpPr/>
          <p:nvPr/>
        </p:nvSpPr>
        <p:spPr>
          <a:xfrm>
            <a:off x="5644418"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0" name="Google Shape;4070;p57"/>
          <p:cNvSpPr/>
          <p:nvPr/>
        </p:nvSpPr>
        <p:spPr>
          <a:xfrm>
            <a:off x="5530089" y="28910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1" name="Google Shape;4071;p57"/>
          <p:cNvSpPr/>
          <p:nvPr/>
        </p:nvSpPr>
        <p:spPr>
          <a:xfrm>
            <a:off x="5815913"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2" name="Google Shape;4072;p57"/>
          <p:cNvSpPr/>
          <p:nvPr/>
        </p:nvSpPr>
        <p:spPr>
          <a:xfrm>
            <a:off x="5987408" y="23195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3" name="Google Shape;4073;p57"/>
          <p:cNvSpPr/>
          <p:nvPr/>
        </p:nvSpPr>
        <p:spPr>
          <a:xfrm>
            <a:off x="5992181" y="2833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4" name="Google Shape;4074;p57"/>
          <p:cNvSpPr/>
          <p:nvPr/>
        </p:nvSpPr>
        <p:spPr>
          <a:xfrm>
            <a:off x="6168448" y="27986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5" name="Google Shape;4075;p57"/>
          <p:cNvSpPr/>
          <p:nvPr/>
        </p:nvSpPr>
        <p:spPr>
          <a:xfrm>
            <a:off x="5615836" y="3077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6" name="Google Shape;4076;p57"/>
          <p:cNvSpPr/>
          <p:nvPr/>
        </p:nvSpPr>
        <p:spPr>
          <a:xfrm>
            <a:off x="5944871" y="31767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7" name="Google Shape;4077;p57"/>
          <p:cNvSpPr/>
          <p:nvPr/>
        </p:nvSpPr>
        <p:spPr>
          <a:xfrm>
            <a:off x="6216067" y="2319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8" name="Google Shape;4078;p57"/>
          <p:cNvSpPr/>
          <p:nvPr/>
        </p:nvSpPr>
        <p:spPr>
          <a:xfrm>
            <a:off x="4844110" y="22623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9" name="Google Shape;4079;p57"/>
          <p:cNvSpPr/>
          <p:nvPr/>
        </p:nvSpPr>
        <p:spPr>
          <a:xfrm>
            <a:off x="5015605"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0" name="Google Shape;4080;p57"/>
          <p:cNvSpPr/>
          <p:nvPr/>
        </p:nvSpPr>
        <p:spPr>
          <a:xfrm>
            <a:off x="5005764" y="31196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1" name="Google Shape;4081;p57"/>
          <p:cNvSpPr/>
          <p:nvPr/>
        </p:nvSpPr>
        <p:spPr>
          <a:xfrm>
            <a:off x="4819072" y="2962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2" name="Google Shape;4082;p57"/>
          <p:cNvSpPr/>
          <p:nvPr/>
        </p:nvSpPr>
        <p:spPr>
          <a:xfrm>
            <a:off x="5758748" y="32339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3" name="Google Shape;4083;p57"/>
          <p:cNvSpPr/>
          <p:nvPr/>
        </p:nvSpPr>
        <p:spPr>
          <a:xfrm>
            <a:off x="4958440" y="26624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4" name="Google Shape;4084;p57"/>
          <p:cNvSpPr/>
          <p:nvPr/>
        </p:nvSpPr>
        <p:spPr>
          <a:xfrm>
            <a:off x="4844110" y="2534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5" name="Google Shape;4085;p57"/>
          <p:cNvSpPr/>
          <p:nvPr/>
        </p:nvSpPr>
        <p:spPr>
          <a:xfrm>
            <a:off x="5673001" y="24623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6" name="Google Shape;4086;p57"/>
          <p:cNvSpPr/>
          <p:nvPr/>
        </p:nvSpPr>
        <p:spPr>
          <a:xfrm>
            <a:off x="5301429" y="23766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7" name="Google Shape;4087;p57"/>
          <p:cNvSpPr/>
          <p:nvPr/>
        </p:nvSpPr>
        <p:spPr>
          <a:xfrm>
            <a:off x="5301429"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8" name="Google Shape;4088;p57"/>
          <p:cNvSpPr/>
          <p:nvPr/>
        </p:nvSpPr>
        <p:spPr>
          <a:xfrm>
            <a:off x="5415759" y="3348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9" name="Google Shape;4089;p57"/>
          <p:cNvSpPr/>
          <p:nvPr/>
        </p:nvSpPr>
        <p:spPr>
          <a:xfrm>
            <a:off x="5415759" y="3005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0" name="Google Shape;4090;p57"/>
          <p:cNvSpPr/>
          <p:nvPr/>
        </p:nvSpPr>
        <p:spPr>
          <a:xfrm>
            <a:off x="5530089" y="25766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1" name="Google Shape;4091;p57"/>
          <p:cNvSpPr/>
          <p:nvPr/>
        </p:nvSpPr>
        <p:spPr>
          <a:xfrm>
            <a:off x="5815913" y="30053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2" name="Google Shape;4092;p57"/>
          <p:cNvSpPr/>
          <p:nvPr/>
        </p:nvSpPr>
        <p:spPr>
          <a:xfrm>
            <a:off x="5773377" y="25946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3" name="Google Shape;4093;p57"/>
          <p:cNvSpPr/>
          <p:nvPr/>
        </p:nvSpPr>
        <p:spPr>
          <a:xfrm>
            <a:off x="5930243" y="24909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4" name="Google Shape;4094;p57"/>
          <p:cNvSpPr/>
          <p:nvPr/>
        </p:nvSpPr>
        <p:spPr>
          <a:xfrm>
            <a:off x="6173531" y="32339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5" name="Google Shape;4095;p57"/>
          <p:cNvSpPr/>
          <p:nvPr/>
        </p:nvSpPr>
        <p:spPr>
          <a:xfrm>
            <a:off x="6096655" y="21480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6" name="Google Shape;4096;p57"/>
          <p:cNvSpPr/>
          <p:nvPr/>
        </p:nvSpPr>
        <p:spPr>
          <a:xfrm>
            <a:off x="4844110"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7" name="Google Shape;4097;p57"/>
          <p:cNvSpPr/>
          <p:nvPr/>
        </p:nvSpPr>
        <p:spPr>
          <a:xfrm>
            <a:off x="5887707" y="33876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8" name="Google Shape;4098;p57"/>
          <p:cNvSpPr/>
          <p:nvPr/>
        </p:nvSpPr>
        <p:spPr>
          <a:xfrm>
            <a:off x="6096655" y="25627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9" name="Google Shape;4099;p57"/>
          <p:cNvSpPr/>
          <p:nvPr/>
        </p:nvSpPr>
        <p:spPr>
          <a:xfrm>
            <a:off x="7099098" y="21480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0" name="Google Shape;4100;p57"/>
          <p:cNvSpPr/>
          <p:nvPr/>
        </p:nvSpPr>
        <p:spPr>
          <a:xfrm>
            <a:off x="6781671" y="2219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1" name="Google Shape;4101;p57"/>
          <p:cNvSpPr/>
          <p:nvPr/>
        </p:nvSpPr>
        <p:spPr>
          <a:xfrm>
            <a:off x="6706258" y="25627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2" name="Google Shape;4102;p57"/>
          <p:cNvSpPr/>
          <p:nvPr/>
        </p:nvSpPr>
        <p:spPr>
          <a:xfrm>
            <a:off x="7413505" y="3005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3" name="Google Shape;4103;p57"/>
          <p:cNvSpPr/>
          <p:nvPr/>
        </p:nvSpPr>
        <p:spPr>
          <a:xfrm>
            <a:off x="6656407" y="28484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4" name="Google Shape;4104;p57"/>
          <p:cNvSpPr/>
          <p:nvPr/>
        </p:nvSpPr>
        <p:spPr>
          <a:xfrm>
            <a:off x="6542077" y="30770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5" name="Google Shape;4105;p57"/>
          <p:cNvSpPr/>
          <p:nvPr/>
        </p:nvSpPr>
        <p:spPr>
          <a:xfrm>
            <a:off x="6927603"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6" name="Google Shape;4106;p57"/>
          <p:cNvSpPr/>
          <p:nvPr/>
        </p:nvSpPr>
        <p:spPr>
          <a:xfrm>
            <a:off x="7156263"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7" name="Google Shape;4107;p57"/>
          <p:cNvSpPr/>
          <p:nvPr/>
        </p:nvSpPr>
        <p:spPr>
          <a:xfrm>
            <a:off x="6568822" y="3348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8" name="Google Shape;4108;p57"/>
          <p:cNvSpPr/>
          <p:nvPr/>
        </p:nvSpPr>
        <p:spPr>
          <a:xfrm>
            <a:off x="6999397" y="32589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9" name="Google Shape;4109;p57"/>
          <p:cNvSpPr/>
          <p:nvPr/>
        </p:nvSpPr>
        <p:spPr>
          <a:xfrm>
            <a:off x="7041933"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0" name="Google Shape;4110;p57"/>
          <p:cNvSpPr/>
          <p:nvPr/>
        </p:nvSpPr>
        <p:spPr>
          <a:xfrm>
            <a:off x="6927603" y="28910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1" name="Google Shape;4111;p57"/>
          <p:cNvSpPr/>
          <p:nvPr/>
        </p:nvSpPr>
        <p:spPr>
          <a:xfrm>
            <a:off x="721342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2" name="Google Shape;4112;p57"/>
          <p:cNvSpPr/>
          <p:nvPr/>
        </p:nvSpPr>
        <p:spPr>
          <a:xfrm>
            <a:off x="6568813" y="2691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3" name="Google Shape;4113;p57"/>
          <p:cNvSpPr/>
          <p:nvPr/>
        </p:nvSpPr>
        <p:spPr>
          <a:xfrm>
            <a:off x="6542077" y="21480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4" name="Google Shape;4114;p57"/>
          <p:cNvSpPr/>
          <p:nvPr/>
        </p:nvSpPr>
        <p:spPr>
          <a:xfrm>
            <a:off x="7389695" y="2833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5" name="Google Shape;4115;p57"/>
          <p:cNvSpPr/>
          <p:nvPr/>
        </p:nvSpPr>
        <p:spPr>
          <a:xfrm>
            <a:off x="7424888" y="33461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6" name="Google Shape;4116;p57"/>
          <p:cNvSpPr/>
          <p:nvPr/>
        </p:nvSpPr>
        <p:spPr>
          <a:xfrm>
            <a:off x="7013350" y="3077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7" name="Google Shape;4117;p57"/>
          <p:cNvSpPr/>
          <p:nvPr/>
        </p:nvSpPr>
        <p:spPr>
          <a:xfrm>
            <a:off x="9176609" y="2294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8" name="Google Shape;4118;p57"/>
          <p:cNvSpPr/>
          <p:nvPr/>
        </p:nvSpPr>
        <p:spPr>
          <a:xfrm>
            <a:off x="8981648" y="32346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9" name="Google Shape;4119;p57"/>
          <p:cNvSpPr/>
          <p:nvPr/>
        </p:nvSpPr>
        <p:spPr>
          <a:xfrm>
            <a:off x="7156263" y="32339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0" name="Google Shape;4120;p57"/>
          <p:cNvSpPr/>
          <p:nvPr/>
        </p:nvSpPr>
        <p:spPr>
          <a:xfrm>
            <a:off x="9019084" y="29933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1" name="Google Shape;4121;p57"/>
          <p:cNvSpPr/>
          <p:nvPr/>
        </p:nvSpPr>
        <p:spPr>
          <a:xfrm>
            <a:off x="7070515" y="24623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2" name="Google Shape;4122;p57"/>
          <p:cNvSpPr/>
          <p:nvPr/>
        </p:nvSpPr>
        <p:spPr>
          <a:xfrm>
            <a:off x="6698943" y="23766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3" name="Google Shape;4123;p57"/>
          <p:cNvSpPr/>
          <p:nvPr/>
        </p:nvSpPr>
        <p:spPr>
          <a:xfrm>
            <a:off x="6698943"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4" name="Google Shape;4124;p57"/>
          <p:cNvSpPr/>
          <p:nvPr/>
        </p:nvSpPr>
        <p:spPr>
          <a:xfrm>
            <a:off x="6813273" y="3348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5" name="Google Shape;4125;p57"/>
          <p:cNvSpPr/>
          <p:nvPr/>
        </p:nvSpPr>
        <p:spPr>
          <a:xfrm>
            <a:off x="6813273" y="3005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6" name="Google Shape;4126;p57"/>
          <p:cNvSpPr/>
          <p:nvPr/>
        </p:nvSpPr>
        <p:spPr>
          <a:xfrm>
            <a:off x="6927603" y="25766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7" name="Google Shape;4127;p57"/>
          <p:cNvSpPr/>
          <p:nvPr/>
        </p:nvSpPr>
        <p:spPr>
          <a:xfrm>
            <a:off x="7213427" y="30053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8" name="Google Shape;4128;p57"/>
          <p:cNvSpPr/>
          <p:nvPr/>
        </p:nvSpPr>
        <p:spPr>
          <a:xfrm>
            <a:off x="7170891" y="25946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9" name="Google Shape;4129;p57"/>
          <p:cNvSpPr/>
          <p:nvPr/>
        </p:nvSpPr>
        <p:spPr>
          <a:xfrm>
            <a:off x="7382020" y="25240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0" name="Google Shape;4130;p57"/>
          <p:cNvSpPr/>
          <p:nvPr/>
        </p:nvSpPr>
        <p:spPr>
          <a:xfrm>
            <a:off x="7424894" y="22142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1" name="Google Shape;4131;p57"/>
          <p:cNvSpPr/>
          <p:nvPr/>
        </p:nvSpPr>
        <p:spPr>
          <a:xfrm>
            <a:off x="2284966"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2" name="Google Shape;4132;p57"/>
          <p:cNvSpPr/>
          <p:nvPr/>
        </p:nvSpPr>
        <p:spPr>
          <a:xfrm>
            <a:off x="3791354" y="2357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3" name="Google Shape;4133;p57"/>
          <p:cNvSpPr txBox="1"/>
          <p:nvPr/>
        </p:nvSpPr>
        <p:spPr>
          <a:xfrm>
            <a:off x="285875" y="184425"/>
            <a:ext cx="8712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700">
                <a:solidFill>
                  <a:schemeClr val="lt1"/>
                </a:solidFill>
                <a:latin typeface="Open Sans"/>
                <a:ea typeface="Open Sans"/>
                <a:cs typeface="Open Sans"/>
                <a:sym typeface="Open Sans"/>
              </a:rPr>
              <a:t>Streaming Patterns:</a:t>
            </a:r>
            <a:r>
              <a:rPr lang="en" sz="1800">
                <a:solidFill>
                  <a:schemeClr val="lt1"/>
                </a:solidFill>
                <a:latin typeface="Open Sans"/>
                <a:ea typeface="Open Sans"/>
                <a:cs typeface="Open Sans"/>
                <a:sym typeface="Open Sans"/>
              </a:rPr>
              <a:t> </a:t>
            </a:r>
            <a:r>
              <a:rPr lang="en" sz="2700">
                <a:solidFill>
                  <a:schemeClr val="lt1"/>
                </a:solidFill>
                <a:latin typeface="Open Sans"/>
                <a:ea typeface="Open Sans"/>
                <a:cs typeface="Open Sans"/>
                <a:sym typeface="Open Sans"/>
              </a:rPr>
              <a:t>Aggregating</a:t>
            </a:r>
            <a:r>
              <a:rPr lang="en" sz="1800">
                <a:solidFill>
                  <a:schemeClr val="lt1"/>
                </a:solidFill>
                <a:latin typeface="Open Sans"/>
                <a:ea typeface="Open Sans"/>
                <a:cs typeface="Open Sans"/>
                <a:sym typeface="Open Sans"/>
              </a:rPr>
              <a:t> </a:t>
            </a:r>
            <a:r>
              <a:rPr lang="en" sz="2700">
                <a:solidFill>
                  <a:schemeClr val="lt1"/>
                </a:solidFill>
                <a:latin typeface="Open Sans"/>
                <a:ea typeface="Open Sans"/>
                <a:cs typeface="Open Sans"/>
                <a:sym typeface="Open Sans"/>
              </a:rPr>
              <a:t>Time</a:t>
            </a:r>
            <a:r>
              <a:rPr lang="en" sz="1800">
                <a:solidFill>
                  <a:schemeClr val="lt1"/>
                </a:solidFill>
                <a:latin typeface="Open Sans"/>
                <a:ea typeface="Open Sans"/>
                <a:cs typeface="Open Sans"/>
                <a:sym typeface="Open Sans"/>
              </a:rPr>
              <a:t> </a:t>
            </a:r>
            <a:r>
              <a:rPr lang="en" sz="2700">
                <a:solidFill>
                  <a:schemeClr val="lt1"/>
                </a:solidFill>
                <a:latin typeface="Open Sans"/>
                <a:ea typeface="Open Sans"/>
                <a:cs typeface="Open Sans"/>
                <a:sym typeface="Open Sans"/>
              </a:rPr>
              <a:t>Based Windows</a:t>
            </a:r>
            <a:endParaRPr sz="2700">
              <a:solidFill>
                <a:srgbClr val="FFFFFF"/>
              </a:solidFill>
              <a:latin typeface="Open Sans"/>
              <a:ea typeface="Open Sans"/>
              <a:cs typeface="Open Sans"/>
              <a:sym typeface="Open Sans"/>
            </a:endParaRPr>
          </a:p>
        </p:txBody>
      </p:sp>
      <p:sp>
        <p:nvSpPr>
          <p:cNvPr id="4134" name="Google Shape;4134;p57"/>
          <p:cNvSpPr/>
          <p:nvPr/>
        </p:nvSpPr>
        <p:spPr>
          <a:xfrm>
            <a:off x="7667404" y="2039775"/>
            <a:ext cx="1137600" cy="1466400"/>
          </a:xfrm>
          <a:prstGeom prst="rect">
            <a:avLst/>
          </a:prstGeom>
          <a:solidFill>
            <a:srgbClr val="A0C3FF"/>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5" name="Google Shape;4135;p57"/>
          <p:cNvSpPr/>
          <p:nvPr/>
        </p:nvSpPr>
        <p:spPr>
          <a:xfrm>
            <a:off x="8143183" y="21134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6" name="Google Shape;4136;p57"/>
          <p:cNvSpPr/>
          <p:nvPr/>
        </p:nvSpPr>
        <p:spPr>
          <a:xfrm>
            <a:off x="7750344" y="25280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7" name="Google Shape;4137;p57"/>
          <p:cNvSpPr/>
          <p:nvPr/>
        </p:nvSpPr>
        <p:spPr>
          <a:xfrm>
            <a:off x="8538255" y="2999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8" name="Google Shape;4138;p57"/>
          <p:cNvSpPr/>
          <p:nvPr/>
        </p:nvSpPr>
        <p:spPr>
          <a:xfrm>
            <a:off x="7971689" y="23420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9" name="Google Shape;4139;p57"/>
          <p:cNvSpPr/>
          <p:nvPr/>
        </p:nvSpPr>
        <p:spPr>
          <a:xfrm>
            <a:off x="8200348" y="2284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0" name="Google Shape;4140;p57"/>
          <p:cNvSpPr/>
          <p:nvPr/>
        </p:nvSpPr>
        <p:spPr>
          <a:xfrm>
            <a:off x="8043483" y="32242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1" name="Google Shape;4141;p57"/>
          <p:cNvSpPr/>
          <p:nvPr/>
        </p:nvSpPr>
        <p:spPr>
          <a:xfrm>
            <a:off x="8086019" y="27420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2" name="Google Shape;4142;p57"/>
          <p:cNvSpPr/>
          <p:nvPr/>
        </p:nvSpPr>
        <p:spPr>
          <a:xfrm>
            <a:off x="7971689" y="28563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3" name="Google Shape;4143;p57"/>
          <p:cNvSpPr/>
          <p:nvPr/>
        </p:nvSpPr>
        <p:spPr>
          <a:xfrm>
            <a:off x="8257513" y="27420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4" name="Google Shape;4144;p57"/>
          <p:cNvSpPr/>
          <p:nvPr/>
        </p:nvSpPr>
        <p:spPr>
          <a:xfrm>
            <a:off x="8429008" y="2284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5" name="Google Shape;4145;p57"/>
          <p:cNvSpPr/>
          <p:nvPr/>
        </p:nvSpPr>
        <p:spPr>
          <a:xfrm>
            <a:off x="8433781" y="2799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6" name="Google Shape;4146;p57"/>
          <p:cNvSpPr/>
          <p:nvPr/>
        </p:nvSpPr>
        <p:spPr>
          <a:xfrm>
            <a:off x="8610048" y="276399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7" name="Google Shape;4147;p57"/>
          <p:cNvSpPr/>
          <p:nvPr/>
        </p:nvSpPr>
        <p:spPr>
          <a:xfrm>
            <a:off x="8057436" y="30424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8" name="Google Shape;4148;p57"/>
          <p:cNvSpPr/>
          <p:nvPr/>
        </p:nvSpPr>
        <p:spPr>
          <a:xfrm>
            <a:off x="8386472" y="31421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9" name="Google Shape;4149;p57"/>
          <p:cNvSpPr/>
          <p:nvPr/>
        </p:nvSpPr>
        <p:spPr>
          <a:xfrm>
            <a:off x="8657667" y="2284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0" name="Google Shape;4150;p57"/>
          <p:cNvSpPr/>
          <p:nvPr/>
        </p:nvSpPr>
        <p:spPr>
          <a:xfrm>
            <a:off x="8200348" y="31992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1" name="Google Shape;4151;p57"/>
          <p:cNvSpPr/>
          <p:nvPr/>
        </p:nvSpPr>
        <p:spPr>
          <a:xfrm>
            <a:off x="8114601" y="24277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2" name="Google Shape;4152;p57"/>
          <p:cNvSpPr/>
          <p:nvPr/>
        </p:nvSpPr>
        <p:spPr>
          <a:xfrm>
            <a:off x="7743029" y="23420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3" name="Google Shape;4153;p57"/>
          <p:cNvSpPr/>
          <p:nvPr/>
        </p:nvSpPr>
        <p:spPr>
          <a:xfrm>
            <a:off x="7743029" y="31992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4" name="Google Shape;4154;p57"/>
          <p:cNvSpPr/>
          <p:nvPr/>
        </p:nvSpPr>
        <p:spPr>
          <a:xfrm>
            <a:off x="7857359" y="33135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5" name="Google Shape;4155;p57"/>
          <p:cNvSpPr/>
          <p:nvPr/>
        </p:nvSpPr>
        <p:spPr>
          <a:xfrm>
            <a:off x="7857359" y="29706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6" name="Google Shape;4156;p57"/>
          <p:cNvSpPr/>
          <p:nvPr/>
        </p:nvSpPr>
        <p:spPr>
          <a:xfrm>
            <a:off x="7971689" y="2542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7" name="Google Shape;4157;p57"/>
          <p:cNvSpPr/>
          <p:nvPr/>
        </p:nvSpPr>
        <p:spPr>
          <a:xfrm>
            <a:off x="8257513" y="2970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8" name="Google Shape;4158;p57"/>
          <p:cNvSpPr/>
          <p:nvPr/>
        </p:nvSpPr>
        <p:spPr>
          <a:xfrm>
            <a:off x="8214977" y="25600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9" name="Google Shape;4159;p57"/>
          <p:cNvSpPr/>
          <p:nvPr/>
        </p:nvSpPr>
        <p:spPr>
          <a:xfrm>
            <a:off x="8371843" y="2456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0" name="Google Shape;4160;p57"/>
          <p:cNvSpPr/>
          <p:nvPr/>
        </p:nvSpPr>
        <p:spPr>
          <a:xfrm>
            <a:off x="8615131" y="31992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1" name="Google Shape;4161;p57"/>
          <p:cNvSpPr/>
          <p:nvPr/>
        </p:nvSpPr>
        <p:spPr>
          <a:xfrm>
            <a:off x="8538255" y="21134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2" name="Google Shape;4162;p57"/>
          <p:cNvSpPr/>
          <p:nvPr/>
        </p:nvSpPr>
        <p:spPr>
          <a:xfrm>
            <a:off x="8329306" y="335304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3" name="Google Shape;4163;p57"/>
          <p:cNvSpPr/>
          <p:nvPr/>
        </p:nvSpPr>
        <p:spPr>
          <a:xfrm>
            <a:off x="8538255" y="25280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4" name="Google Shape;4164;p57"/>
          <p:cNvSpPr/>
          <p:nvPr/>
        </p:nvSpPr>
        <p:spPr>
          <a:xfrm>
            <a:off x="8981646" y="27521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5" name="Google Shape;4165;p57"/>
          <p:cNvSpPr/>
          <p:nvPr/>
        </p:nvSpPr>
        <p:spPr>
          <a:xfrm>
            <a:off x="8998459" y="23235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6" name="Google Shape;4166;p57"/>
          <p:cNvSpPr/>
          <p:nvPr/>
        </p:nvSpPr>
        <p:spPr>
          <a:xfrm>
            <a:off x="5191527" y="364087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nvGrpSpPr>
          <p:cNvPr id="4167" name="Google Shape;4167;p57"/>
          <p:cNvGrpSpPr/>
          <p:nvPr/>
        </p:nvGrpSpPr>
        <p:grpSpPr>
          <a:xfrm>
            <a:off x="-10111" y="3640878"/>
            <a:ext cx="9154074" cy="373198"/>
            <a:chOff x="-13478" y="3330504"/>
            <a:chExt cx="12202178" cy="497597"/>
          </a:xfrm>
        </p:grpSpPr>
        <p:cxnSp>
          <p:nvCxnSpPr>
            <p:cNvPr id="4168" name="Google Shape;4168;p57"/>
            <p:cNvCxnSpPr/>
            <p:nvPr/>
          </p:nvCxnSpPr>
          <p:spPr>
            <a:xfrm>
              <a:off x="0" y="3392108"/>
              <a:ext cx="12188700" cy="0"/>
            </a:xfrm>
            <a:prstGeom prst="straightConnector1">
              <a:avLst/>
            </a:prstGeom>
            <a:noFill/>
            <a:ln cap="flat" cmpd="sng" w="9525">
              <a:solidFill>
                <a:srgbClr val="34A853"/>
              </a:solidFill>
              <a:prstDash val="solid"/>
              <a:round/>
              <a:headEnd len="sm" w="sm" type="none"/>
              <a:tailEnd len="sm" w="sm" type="none"/>
            </a:ln>
          </p:spPr>
        </p:cxnSp>
        <p:sp>
          <p:nvSpPr>
            <p:cNvPr id="4169" name="Google Shape;4169;p57"/>
            <p:cNvSpPr/>
            <p:nvPr/>
          </p:nvSpPr>
          <p:spPr>
            <a:xfrm>
              <a:off x="8197272"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3</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0" name="Google Shape;4170;p57"/>
            <p:cNvSpPr/>
            <p:nvPr/>
          </p:nvSpPr>
          <p:spPr>
            <a:xfrm>
              <a:off x="9759111"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4</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1" name="Google Shape;4171;p57"/>
            <p:cNvSpPr/>
            <p:nvPr/>
          </p:nvSpPr>
          <p:spPr>
            <a:xfrm>
              <a:off x="-13478"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8</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2" name="Google Shape;4172;p57"/>
            <p:cNvSpPr/>
            <p:nvPr/>
          </p:nvSpPr>
          <p:spPr>
            <a:xfrm>
              <a:off x="1619224"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9</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3" name="Google Shape;4173;p57"/>
            <p:cNvSpPr/>
            <p:nvPr/>
          </p:nvSpPr>
          <p:spPr>
            <a:xfrm>
              <a:off x="3251926"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10</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4" name="Google Shape;4174;p57"/>
            <p:cNvSpPr/>
            <p:nvPr/>
          </p:nvSpPr>
          <p:spPr>
            <a:xfrm>
              <a:off x="4900374"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a:t>
              </a:r>
              <a:r>
                <a:rPr b="1" lang="en">
                  <a:solidFill>
                    <a:srgbClr val="34A853"/>
                  </a:solidFill>
                  <a:latin typeface="Open Sans"/>
                  <a:ea typeface="Open Sans"/>
                  <a:cs typeface="Open Sans"/>
                  <a:sym typeface="Open Sans"/>
                </a:rPr>
                <a:t>1</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sp>
          <p:nvSpPr>
            <p:cNvPr id="4175" name="Google Shape;4175;p57"/>
            <p:cNvSpPr/>
            <p:nvPr/>
          </p:nvSpPr>
          <p:spPr>
            <a:xfrm>
              <a:off x="6548823" y="34588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sp>
          <p:nvSpPr>
            <p:cNvPr id="4176" name="Google Shape;4176;p57"/>
            <p:cNvSpPr/>
            <p:nvPr/>
          </p:nvSpPr>
          <p:spPr>
            <a:xfrm>
              <a:off x="10759823" y="3458800"/>
              <a:ext cx="1385700" cy="369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34A853"/>
                  </a:solidFill>
                  <a:latin typeface="Open Sans"/>
                  <a:ea typeface="Open Sans"/>
                  <a:cs typeface="Open Sans"/>
                  <a:sym typeface="Open Sans"/>
                </a:rPr>
                <a:t>Processing Time</a:t>
              </a:r>
              <a:endParaRPr i="0" sz="1100" u="none" cap="none" strike="noStrike">
                <a:solidFill>
                  <a:srgbClr val="34A853"/>
                </a:solidFill>
                <a:latin typeface="Open Sans"/>
                <a:ea typeface="Open Sans"/>
                <a:cs typeface="Open Sans"/>
                <a:sym typeface="Open Sans"/>
              </a:endParaRPr>
            </a:p>
          </p:txBody>
        </p:sp>
        <p:sp>
          <p:nvSpPr>
            <p:cNvPr id="4177" name="Google Shape;4177;p57"/>
            <p:cNvSpPr/>
            <p:nvPr/>
          </p:nvSpPr>
          <p:spPr>
            <a:xfrm>
              <a:off x="8589570"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78" name="Google Shape;4178;p57"/>
            <p:cNvSpPr/>
            <p:nvPr/>
          </p:nvSpPr>
          <p:spPr>
            <a:xfrm>
              <a:off x="10154532"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79" name="Google Shape;4179;p57"/>
            <p:cNvSpPr/>
            <p:nvPr/>
          </p:nvSpPr>
          <p:spPr>
            <a:xfrm>
              <a:off x="6943473" y="3330504"/>
              <a:ext cx="102900" cy="56700"/>
            </a:xfrm>
            <a:prstGeom prst="triangle">
              <a:avLst>
                <a:gd fmla="val 50000" name="adj"/>
              </a:avLst>
            </a:prstGeom>
            <a:solidFill>
              <a:srgbClr val="34A853"/>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80" name="Google Shape;4180;p57"/>
            <p:cNvSpPr/>
            <p:nvPr/>
          </p:nvSpPr>
          <p:spPr>
            <a:xfrm>
              <a:off x="2013874"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81" name="Google Shape;4181;p57"/>
            <p:cNvSpPr/>
            <p:nvPr/>
          </p:nvSpPr>
          <p:spPr>
            <a:xfrm>
              <a:off x="5295024"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82" name="Google Shape;4182;p57"/>
            <p:cNvSpPr/>
            <p:nvPr/>
          </p:nvSpPr>
          <p:spPr>
            <a:xfrm>
              <a:off x="3646575"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183" name="Google Shape;4183;p57"/>
            <p:cNvSpPr/>
            <p:nvPr/>
          </p:nvSpPr>
          <p:spPr>
            <a:xfrm>
              <a:off x="381172" y="3330504"/>
              <a:ext cx="102900" cy="567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4187" name="Shape 4187"/>
        <p:cNvGrpSpPr/>
        <p:nvPr/>
      </p:nvGrpSpPr>
      <p:grpSpPr>
        <a:xfrm>
          <a:off x="0" y="0"/>
          <a:ext cx="0" cy="0"/>
          <a:chOff x="0" y="0"/>
          <a:chExt cx="0" cy="0"/>
        </a:xfrm>
      </p:grpSpPr>
      <p:sp>
        <p:nvSpPr>
          <p:cNvPr id="4188" name="Google Shape;4188;p58"/>
          <p:cNvSpPr/>
          <p:nvPr/>
        </p:nvSpPr>
        <p:spPr>
          <a:xfrm flipH="1">
            <a:off x="4328548"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9" name="Google Shape;4189;p58"/>
          <p:cNvSpPr/>
          <p:nvPr/>
        </p:nvSpPr>
        <p:spPr>
          <a:xfrm flipH="1">
            <a:off x="3013755"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0" name="Google Shape;4190;p58"/>
          <p:cNvSpPr/>
          <p:nvPr/>
        </p:nvSpPr>
        <p:spPr>
          <a:xfrm flipH="1">
            <a:off x="1698963"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1" name="Google Shape;4191;p58"/>
          <p:cNvSpPr/>
          <p:nvPr/>
        </p:nvSpPr>
        <p:spPr>
          <a:xfrm flipH="1">
            <a:off x="5643340"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2" name="Google Shape;4192;p58"/>
          <p:cNvSpPr/>
          <p:nvPr/>
        </p:nvSpPr>
        <p:spPr>
          <a:xfrm flipH="1">
            <a:off x="6958133"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3" name="Google Shape;4193;p58"/>
          <p:cNvSpPr/>
          <p:nvPr/>
        </p:nvSpPr>
        <p:spPr>
          <a:xfrm flipH="1">
            <a:off x="8272925" y="2990544"/>
            <a:ext cx="1224300" cy="734700"/>
          </a:xfrm>
          <a:prstGeom prst="rect">
            <a:avLst/>
          </a:prstGeom>
          <a:solidFill>
            <a:srgbClr val="A0C3FF"/>
          </a:solidFill>
          <a:ln cap="flat" cmpd="sng" w="19050">
            <a:solidFill>
              <a:srgbClr val="46464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4" name="Google Shape;4194;p58"/>
          <p:cNvSpPr/>
          <p:nvPr/>
        </p:nvSpPr>
        <p:spPr>
          <a:xfrm flipH="1">
            <a:off x="9156373" y="31720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5" name="Google Shape;4195;p58"/>
          <p:cNvSpPr/>
          <p:nvPr/>
        </p:nvSpPr>
        <p:spPr>
          <a:xfrm flipH="1">
            <a:off x="8902666"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6" name="Google Shape;4196;p58"/>
          <p:cNvSpPr/>
          <p:nvPr/>
        </p:nvSpPr>
        <p:spPr>
          <a:xfrm flipH="1">
            <a:off x="8522101"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7" name="Google Shape;4197;p58"/>
          <p:cNvSpPr/>
          <p:nvPr/>
        </p:nvSpPr>
        <p:spPr>
          <a:xfrm flipH="1">
            <a:off x="9029523"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8" name="Google Shape;4198;p58"/>
          <p:cNvSpPr/>
          <p:nvPr/>
        </p:nvSpPr>
        <p:spPr>
          <a:xfrm flipH="1">
            <a:off x="8775808"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9" name="Google Shape;4199;p58"/>
          <p:cNvSpPr/>
          <p:nvPr/>
        </p:nvSpPr>
        <p:spPr>
          <a:xfrm flipH="1">
            <a:off x="8648959"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0" name="Google Shape;4200;p58"/>
          <p:cNvSpPr/>
          <p:nvPr/>
        </p:nvSpPr>
        <p:spPr>
          <a:xfrm flipH="1">
            <a:off x="7841589"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1" name="Google Shape;4201;p58"/>
          <p:cNvSpPr/>
          <p:nvPr/>
        </p:nvSpPr>
        <p:spPr>
          <a:xfrm flipH="1">
            <a:off x="7587873"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2" name="Google Shape;4202;p58"/>
          <p:cNvSpPr/>
          <p:nvPr/>
        </p:nvSpPr>
        <p:spPr>
          <a:xfrm flipH="1">
            <a:off x="7207309"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3" name="Google Shape;4203;p58"/>
          <p:cNvSpPr/>
          <p:nvPr/>
        </p:nvSpPr>
        <p:spPr>
          <a:xfrm flipH="1">
            <a:off x="7714731"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4" name="Google Shape;4204;p58"/>
          <p:cNvSpPr/>
          <p:nvPr/>
        </p:nvSpPr>
        <p:spPr>
          <a:xfrm flipH="1">
            <a:off x="7461016"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5" name="Google Shape;4205;p58"/>
          <p:cNvSpPr/>
          <p:nvPr/>
        </p:nvSpPr>
        <p:spPr>
          <a:xfrm flipH="1">
            <a:off x="7334166"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6" name="Google Shape;4206;p58"/>
          <p:cNvSpPr/>
          <p:nvPr/>
        </p:nvSpPr>
        <p:spPr>
          <a:xfrm flipH="1">
            <a:off x="6526797"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7" name="Google Shape;4207;p58"/>
          <p:cNvSpPr/>
          <p:nvPr/>
        </p:nvSpPr>
        <p:spPr>
          <a:xfrm flipH="1">
            <a:off x="6273081"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8" name="Google Shape;4208;p58"/>
          <p:cNvSpPr/>
          <p:nvPr/>
        </p:nvSpPr>
        <p:spPr>
          <a:xfrm flipH="1">
            <a:off x="5892516"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9" name="Google Shape;4209;p58"/>
          <p:cNvSpPr/>
          <p:nvPr/>
        </p:nvSpPr>
        <p:spPr>
          <a:xfrm flipH="1">
            <a:off x="6399939"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0" name="Google Shape;4210;p58"/>
          <p:cNvSpPr/>
          <p:nvPr/>
        </p:nvSpPr>
        <p:spPr>
          <a:xfrm flipH="1">
            <a:off x="6146223"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1" name="Google Shape;4211;p58"/>
          <p:cNvSpPr/>
          <p:nvPr/>
        </p:nvSpPr>
        <p:spPr>
          <a:xfrm flipH="1">
            <a:off x="6019374"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2" name="Google Shape;4212;p58"/>
          <p:cNvSpPr/>
          <p:nvPr/>
        </p:nvSpPr>
        <p:spPr>
          <a:xfrm flipH="1">
            <a:off x="5211996" y="31720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3" name="Google Shape;4213;p58"/>
          <p:cNvSpPr/>
          <p:nvPr/>
        </p:nvSpPr>
        <p:spPr>
          <a:xfrm flipH="1">
            <a:off x="4958289"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4" name="Google Shape;4214;p58"/>
          <p:cNvSpPr/>
          <p:nvPr/>
        </p:nvSpPr>
        <p:spPr>
          <a:xfrm flipH="1">
            <a:off x="4577724"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5" name="Google Shape;4215;p58"/>
          <p:cNvSpPr/>
          <p:nvPr/>
        </p:nvSpPr>
        <p:spPr>
          <a:xfrm flipH="1">
            <a:off x="5085147"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6" name="Google Shape;4216;p58"/>
          <p:cNvSpPr/>
          <p:nvPr/>
        </p:nvSpPr>
        <p:spPr>
          <a:xfrm flipH="1">
            <a:off x="4831431"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7" name="Google Shape;4217;p58"/>
          <p:cNvSpPr/>
          <p:nvPr/>
        </p:nvSpPr>
        <p:spPr>
          <a:xfrm flipH="1">
            <a:off x="4704582"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8" name="Google Shape;4218;p58"/>
          <p:cNvSpPr/>
          <p:nvPr/>
        </p:nvSpPr>
        <p:spPr>
          <a:xfrm flipH="1">
            <a:off x="3897213"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9" name="Google Shape;4219;p58"/>
          <p:cNvSpPr/>
          <p:nvPr/>
        </p:nvSpPr>
        <p:spPr>
          <a:xfrm flipH="1">
            <a:off x="3643496"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0" name="Google Shape;4220;p58"/>
          <p:cNvSpPr/>
          <p:nvPr/>
        </p:nvSpPr>
        <p:spPr>
          <a:xfrm flipH="1">
            <a:off x="3262932"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1" name="Google Shape;4221;p58"/>
          <p:cNvSpPr/>
          <p:nvPr/>
        </p:nvSpPr>
        <p:spPr>
          <a:xfrm flipH="1">
            <a:off x="3770355"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2" name="Google Shape;4222;p58"/>
          <p:cNvSpPr/>
          <p:nvPr/>
        </p:nvSpPr>
        <p:spPr>
          <a:xfrm flipH="1">
            <a:off x="3516639"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3" name="Google Shape;4223;p58"/>
          <p:cNvSpPr/>
          <p:nvPr/>
        </p:nvSpPr>
        <p:spPr>
          <a:xfrm flipH="1">
            <a:off x="3389790"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4" name="Google Shape;4224;p58"/>
          <p:cNvSpPr/>
          <p:nvPr/>
        </p:nvSpPr>
        <p:spPr>
          <a:xfrm flipH="1">
            <a:off x="2582420"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5" name="Google Shape;4225;p58"/>
          <p:cNvSpPr/>
          <p:nvPr/>
        </p:nvSpPr>
        <p:spPr>
          <a:xfrm flipH="1">
            <a:off x="2328704"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6" name="Google Shape;4226;p58"/>
          <p:cNvSpPr/>
          <p:nvPr/>
        </p:nvSpPr>
        <p:spPr>
          <a:xfrm flipH="1">
            <a:off x="1948139"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7" name="Google Shape;4227;p58"/>
          <p:cNvSpPr/>
          <p:nvPr/>
        </p:nvSpPr>
        <p:spPr>
          <a:xfrm flipH="1">
            <a:off x="2455562" y="31720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8" name="Google Shape;4228;p58"/>
          <p:cNvSpPr/>
          <p:nvPr/>
        </p:nvSpPr>
        <p:spPr>
          <a:xfrm flipH="1">
            <a:off x="2201846" y="31720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9" name="Google Shape;4229;p58"/>
          <p:cNvSpPr/>
          <p:nvPr/>
        </p:nvSpPr>
        <p:spPr>
          <a:xfrm flipH="1">
            <a:off x="2074997" y="31720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0" name="Google Shape;4230;p58"/>
          <p:cNvSpPr/>
          <p:nvPr/>
        </p:nvSpPr>
        <p:spPr>
          <a:xfrm flipH="1">
            <a:off x="8902666"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1" name="Google Shape;4231;p58"/>
          <p:cNvSpPr/>
          <p:nvPr/>
        </p:nvSpPr>
        <p:spPr>
          <a:xfrm flipH="1">
            <a:off x="8522101"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2" name="Google Shape;4232;p58"/>
          <p:cNvSpPr/>
          <p:nvPr/>
        </p:nvSpPr>
        <p:spPr>
          <a:xfrm flipH="1">
            <a:off x="9156382"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3" name="Google Shape;4233;p58"/>
          <p:cNvSpPr/>
          <p:nvPr/>
        </p:nvSpPr>
        <p:spPr>
          <a:xfrm flipH="1">
            <a:off x="8902666"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4" name="Google Shape;4234;p58"/>
          <p:cNvSpPr/>
          <p:nvPr/>
        </p:nvSpPr>
        <p:spPr>
          <a:xfrm flipH="1">
            <a:off x="8522101"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5" name="Google Shape;4235;p58"/>
          <p:cNvSpPr/>
          <p:nvPr/>
        </p:nvSpPr>
        <p:spPr>
          <a:xfrm flipH="1">
            <a:off x="9156382"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6" name="Google Shape;4236;p58"/>
          <p:cNvSpPr/>
          <p:nvPr/>
        </p:nvSpPr>
        <p:spPr>
          <a:xfrm flipH="1">
            <a:off x="8775808"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7" name="Google Shape;4237;p58"/>
          <p:cNvSpPr/>
          <p:nvPr/>
        </p:nvSpPr>
        <p:spPr>
          <a:xfrm flipH="1">
            <a:off x="8648959"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8" name="Google Shape;4238;p58"/>
          <p:cNvSpPr/>
          <p:nvPr/>
        </p:nvSpPr>
        <p:spPr>
          <a:xfrm flipH="1">
            <a:off x="9029523"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9" name="Google Shape;4239;p58"/>
          <p:cNvSpPr/>
          <p:nvPr/>
        </p:nvSpPr>
        <p:spPr>
          <a:xfrm flipH="1">
            <a:off x="8775808"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0" name="Google Shape;4240;p58"/>
          <p:cNvSpPr/>
          <p:nvPr/>
        </p:nvSpPr>
        <p:spPr>
          <a:xfrm flipH="1">
            <a:off x="8648959"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1" name="Google Shape;4241;p58"/>
          <p:cNvSpPr/>
          <p:nvPr/>
        </p:nvSpPr>
        <p:spPr>
          <a:xfrm flipH="1">
            <a:off x="9029523"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2" name="Google Shape;4242;p58"/>
          <p:cNvSpPr/>
          <p:nvPr/>
        </p:nvSpPr>
        <p:spPr>
          <a:xfrm flipH="1">
            <a:off x="7587873"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3" name="Google Shape;4243;p58"/>
          <p:cNvSpPr/>
          <p:nvPr/>
        </p:nvSpPr>
        <p:spPr>
          <a:xfrm flipH="1">
            <a:off x="7207309"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4" name="Google Shape;4244;p58"/>
          <p:cNvSpPr/>
          <p:nvPr/>
        </p:nvSpPr>
        <p:spPr>
          <a:xfrm flipH="1">
            <a:off x="7841589"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5" name="Google Shape;4245;p58"/>
          <p:cNvSpPr/>
          <p:nvPr/>
        </p:nvSpPr>
        <p:spPr>
          <a:xfrm flipH="1">
            <a:off x="7587873"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6" name="Google Shape;4246;p58"/>
          <p:cNvSpPr/>
          <p:nvPr/>
        </p:nvSpPr>
        <p:spPr>
          <a:xfrm flipH="1">
            <a:off x="7207309"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7" name="Google Shape;4247;p58"/>
          <p:cNvSpPr/>
          <p:nvPr/>
        </p:nvSpPr>
        <p:spPr>
          <a:xfrm flipH="1">
            <a:off x="7841589"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8" name="Google Shape;4248;p58"/>
          <p:cNvSpPr/>
          <p:nvPr/>
        </p:nvSpPr>
        <p:spPr>
          <a:xfrm flipH="1">
            <a:off x="7461016"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9" name="Google Shape;4249;p58"/>
          <p:cNvSpPr/>
          <p:nvPr/>
        </p:nvSpPr>
        <p:spPr>
          <a:xfrm flipH="1">
            <a:off x="7334166"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0" name="Google Shape;4250;p58"/>
          <p:cNvSpPr/>
          <p:nvPr/>
        </p:nvSpPr>
        <p:spPr>
          <a:xfrm flipH="1">
            <a:off x="7714731"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1" name="Google Shape;4251;p58"/>
          <p:cNvSpPr/>
          <p:nvPr/>
        </p:nvSpPr>
        <p:spPr>
          <a:xfrm flipH="1">
            <a:off x="7461016"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2" name="Google Shape;4252;p58"/>
          <p:cNvSpPr/>
          <p:nvPr/>
        </p:nvSpPr>
        <p:spPr>
          <a:xfrm flipH="1">
            <a:off x="7334166"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3" name="Google Shape;4253;p58"/>
          <p:cNvSpPr/>
          <p:nvPr/>
        </p:nvSpPr>
        <p:spPr>
          <a:xfrm flipH="1">
            <a:off x="7714731"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4" name="Google Shape;4254;p58"/>
          <p:cNvSpPr/>
          <p:nvPr/>
        </p:nvSpPr>
        <p:spPr>
          <a:xfrm flipH="1">
            <a:off x="6273081"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5" name="Google Shape;4255;p58"/>
          <p:cNvSpPr/>
          <p:nvPr/>
        </p:nvSpPr>
        <p:spPr>
          <a:xfrm flipH="1">
            <a:off x="5892516"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6" name="Google Shape;4256;p58"/>
          <p:cNvSpPr/>
          <p:nvPr/>
        </p:nvSpPr>
        <p:spPr>
          <a:xfrm flipH="1">
            <a:off x="6526797"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7" name="Google Shape;4257;p58"/>
          <p:cNvSpPr/>
          <p:nvPr/>
        </p:nvSpPr>
        <p:spPr>
          <a:xfrm flipH="1">
            <a:off x="6273081"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8" name="Google Shape;4258;p58"/>
          <p:cNvSpPr/>
          <p:nvPr/>
        </p:nvSpPr>
        <p:spPr>
          <a:xfrm flipH="1">
            <a:off x="5892516"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9" name="Google Shape;4259;p58"/>
          <p:cNvSpPr/>
          <p:nvPr/>
        </p:nvSpPr>
        <p:spPr>
          <a:xfrm flipH="1">
            <a:off x="6526797"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0" name="Google Shape;4260;p58"/>
          <p:cNvSpPr/>
          <p:nvPr/>
        </p:nvSpPr>
        <p:spPr>
          <a:xfrm flipH="1">
            <a:off x="6146223"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1" name="Google Shape;4261;p58"/>
          <p:cNvSpPr/>
          <p:nvPr/>
        </p:nvSpPr>
        <p:spPr>
          <a:xfrm flipH="1">
            <a:off x="6019374"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2" name="Google Shape;4262;p58"/>
          <p:cNvSpPr/>
          <p:nvPr/>
        </p:nvSpPr>
        <p:spPr>
          <a:xfrm flipH="1">
            <a:off x="6399939"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3" name="Google Shape;4263;p58"/>
          <p:cNvSpPr/>
          <p:nvPr/>
        </p:nvSpPr>
        <p:spPr>
          <a:xfrm flipH="1">
            <a:off x="6146223"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4" name="Google Shape;4264;p58"/>
          <p:cNvSpPr/>
          <p:nvPr/>
        </p:nvSpPr>
        <p:spPr>
          <a:xfrm flipH="1">
            <a:off x="6019374"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5" name="Google Shape;4265;p58"/>
          <p:cNvSpPr/>
          <p:nvPr/>
        </p:nvSpPr>
        <p:spPr>
          <a:xfrm flipH="1">
            <a:off x="6399939"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6" name="Google Shape;4266;p58"/>
          <p:cNvSpPr/>
          <p:nvPr/>
        </p:nvSpPr>
        <p:spPr>
          <a:xfrm flipH="1">
            <a:off x="4958289"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7" name="Google Shape;4267;p58"/>
          <p:cNvSpPr/>
          <p:nvPr/>
        </p:nvSpPr>
        <p:spPr>
          <a:xfrm flipH="1">
            <a:off x="4577724"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8" name="Google Shape;4268;p58"/>
          <p:cNvSpPr/>
          <p:nvPr/>
        </p:nvSpPr>
        <p:spPr>
          <a:xfrm flipH="1">
            <a:off x="5212005"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9" name="Google Shape;4269;p58"/>
          <p:cNvSpPr/>
          <p:nvPr/>
        </p:nvSpPr>
        <p:spPr>
          <a:xfrm flipH="1">
            <a:off x="4958289"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0" name="Google Shape;4270;p58"/>
          <p:cNvSpPr/>
          <p:nvPr/>
        </p:nvSpPr>
        <p:spPr>
          <a:xfrm flipH="1">
            <a:off x="4577724"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1" name="Google Shape;4271;p58"/>
          <p:cNvSpPr/>
          <p:nvPr/>
        </p:nvSpPr>
        <p:spPr>
          <a:xfrm flipH="1">
            <a:off x="5212005"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2" name="Google Shape;4272;p58"/>
          <p:cNvSpPr/>
          <p:nvPr/>
        </p:nvSpPr>
        <p:spPr>
          <a:xfrm flipH="1">
            <a:off x="4831431"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3" name="Google Shape;4273;p58"/>
          <p:cNvSpPr/>
          <p:nvPr/>
        </p:nvSpPr>
        <p:spPr>
          <a:xfrm flipH="1">
            <a:off x="4704582"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4" name="Google Shape;4274;p58"/>
          <p:cNvSpPr/>
          <p:nvPr/>
        </p:nvSpPr>
        <p:spPr>
          <a:xfrm flipH="1">
            <a:off x="5085147"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5" name="Google Shape;4275;p58"/>
          <p:cNvSpPr/>
          <p:nvPr/>
        </p:nvSpPr>
        <p:spPr>
          <a:xfrm flipH="1">
            <a:off x="4831431"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6" name="Google Shape;4276;p58"/>
          <p:cNvSpPr/>
          <p:nvPr/>
        </p:nvSpPr>
        <p:spPr>
          <a:xfrm flipH="1">
            <a:off x="4704582"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7" name="Google Shape;4277;p58"/>
          <p:cNvSpPr/>
          <p:nvPr/>
        </p:nvSpPr>
        <p:spPr>
          <a:xfrm flipH="1">
            <a:off x="5085147"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8" name="Google Shape;4278;p58"/>
          <p:cNvSpPr/>
          <p:nvPr/>
        </p:nvSpPr>
        <p:spPr>
          <a:xfrm flipH="1">
            <a:off x="3643496"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9" name="Google Shape;4279;p58"/>
          <p:cNvSpPr/>
          <p:nvPr/>
        </p:nvSpPr>
        <p:spPr>
          <a:xfrm flipH="1">
            <a:off x="3262932"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0" name="Google Shape;4280;p58"/>
          <p:cNvSpPr/>
          <p:nvPr/>
        </p:nvSpPr>
        <p:spPr>
          <a:xfrm flipH="1">
            <a:off x="3897213"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1" name="Google Shape;4281;p58"/>
          <p:cNvSpPr/>
          <p:nvPr/>
        </p:nvSpPr>
        <p:spPr>
          <a:xfrm flipH="1">
            <a:off x="3643496"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2" name="Google Shape;4282;p58"/>
          <p:cNvSpPr/>
          <p:nvPr/>
        </p:nvSpPr>
        <p:spPr>
          <a:xfrm flipH="1">
            <a:off x="3262932"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3" name="Google Shape;4283;p58"/>
          <p:cNvSpPr/>
          <p:nvPr/>
        </p:nvSpPr>
        <p:spPr>
          <a:xfrm flipH="1">
            <a:off x="3897213"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4" name="Google Shape;4284;p58"/>
          <p:cNvSpPr/>
          <p:nvPr/>
        </p:nvSpPr>
        <p:spPr>
          <a:xfrm flipH="1">
            <a:off x="3516639"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5" name="Google Shape;4285;p58"/>
          <p:cNvSpPr/>
          <p:nvPr/>
        </p:nvSpPr>
        <p:spPr>
          <a:xfrm flipH="1">
            <a:off x="3389790"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6" name="Google Shape;4286;p58"/>
          <p:cNvSpPr/>
          <p:nvPr/>
        </p:nvSpPr>
        <p:spPr>
          <a:xfrm flipH="1">
            <a:off x="3770355"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7" name="Google Shape;4287;p58"/>
          <p:cNvSpPr/>
          <p:nvPr/>
        </p:nvSpPr>
        <p:spPr>
          <a:xfrm flipH="1">
            <a:off x="3516639"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8" name="Google Shape;4288;p58"/>
          <p:cNvSpPr/>
          <p:nvPr/>
        </p:nvSpPr>
        <p:spPr>
          <a:xfrm flipH="1">
            <a:off x="3389790"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9" name="Google Shape;4289;p58"/>
          <p:cNvSpPr/>
          <p:nvPr/>
        </p:nvSpPr>
        <p:spPr>
          <a:xfrm flipH="1">
            <a:off x="3770355"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0" name="Google Shape;4290;p58"/>
          <p:cNvSpPr/>
          <p:nvPr/>
        </p:nvSpPr>
        <p:spPr>
          <a:xfrm flipH="1">
            <a:off x="2328704"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1" name="Google Shape;4291;p58"/>
          <p:cNvSpPr/>
          <p:nvPr/>
        </p:nvSpPr>
        <p:spPr>
          <a:xfrm flipH="1">
            <a:off x="1948139"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2" name="Google Shape;4292;p58"/>
          <p:cNvSpPr/>
          <p:nvPr/>
        </p:nvSpPr>
        <p:spPr>
          <a:xfrm flipH="1">
            <a:off x="2582420"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3" name="Google Shape;4293;p58"/>
          <p:cNvSpPr/>
          <p:nvPr/>
        </p:nvSpPr>
        <p:spPr>
          <a:xfrm flipH="1">
            <a:off x="2328704"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4" name="Google Shape;4294;p58"/>
          <p:cNvSpPr/>
          <p:nvPr/>
        </p:nvSpPr>
        <p:spPr>
          <a:xfrm flipH="1">
            <a:off x="1948139"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5" name="Google Shape;4295;p58"/>
          <p:cNvSpPr/>
          <p:nvPr/>
        </p:nvSpPr>
        <p:spPr>
          <a:xfrm flipH="1">
            <a:off x="2582420"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6" name="Google Shape;4296;p58"/>
          <p:cNvSpPr/>
          <p:nvPr/>
        </p:nvSpPr>
        <p:spPr>
          <a:xfrm flipH="1">
            <a:off x="2201846" y="333395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7" name="Google Shape;4297;p58"/>
          <p:cNvSpPr/>
          <p:nvPr/>
        </p:nvSpPr>
        <p:spPr>
          <a:xfrm flipH="1">
            <a:off x="2074997" y="333395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8" name="Google Shape;4298;p58"/>
          <p:cNvSpPr/>
          <p:nvPr/>
        </p:nvSpPr>
        <p:spPr>
          <a:xfrm flipH="1">
            <a:off x="2455562" y="34958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9" name="Google Shape;4299;p58"/>
          <p:cNvSpPr/>
          <p:nvPr/>
        </p:nvSpPr>
        <p:spPr>
          <a:xfrm flipH="1">
            <a:off x="2201846" y="34958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0" name="Google Shape;4300;p58"/>
          <p:cNvSpPr/>
          <p:nvPr/>
        </p:nvSpPr>
        <p:spPr>
          <a:xfrm flipH="1">
            <a:off x="2074997" y="3495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1" name="Google Shape;4301;p58"/>
          <p:cNvSpPr/>
          <p:nvPr/>
        </p:nvSpPr>
        <p:spPr>
          <a:xfrm flipH="1">
            <a:off x="2455562" y="33339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2" name="Google Shape;4302;p58"/>
          <p:cNvSpPr txBox="1"/>
          <p:nvPr/>
        </p:nvSpPr>
        <p:spPr>
          <a:xfrm>
            <a:off x="285874" y="184425"/>
            <a:ext cx="85995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Streaming Patterns: Event-</a:t>
            </a:r>
            <a:r>
              <a:rPr lang="en" sz="2700">
                <a:solidFill>
                  <a:schemeClr val="lt1"/>
                </a:solidFill>
                <a:latin typeface="Open Sans"/>
                <a:ea typeface="Open Sans"/>
                <a:cs typeface="Open Sans"/>
                <a:sym typeface="Open Sans"/>
              </a:rPr>
              <a:t>Time Based Windows</a:t>
            </a:r>
            <a:endParaRPr sz="2700">
              <a:solidFill>
                <a:srgbClr val="FFFFFF"/>
              </a:solidFill>
              <a:latin typeface="Open Sans"/>
              <a:ea typeface="Open Sans"/>
              <a:cs typeface="Open Sans"/>
              <a:sym typeface="Open Sans"/>
            </a:endParaRPr>
          </a:p>
        </p:txBody>
      </p:sp>
      <p:grpSp>
        <p:nvGrpSpPr>
          <p:cNvPr id="4303" name="Google Shape;4303;p58"/>
          <p:cNvGrpSpPr/>
          <p:nvPr/>
        </p:nvGrpSpPr>
        <p:grpSpPr>
          <a:xfrm>
            <a:off x="1429675" y="1756400"/>
            <a:ext cx="7683051" cy="734700"/>
            <a:chOff x="1429675" y="1756400"/>
            <a:chExt cx="7683051" cy="734700"/>
          </a:xfrm>
        </p:grpSpPr>
        <p:sp>
          <p:nvSpPr>
            <p:cNvPr id="4304" name="Google Shape;4304;p58"/>
            <p:cNvSpPr/>
            <p:nvPr/>
          </p:nvSpPr>
          <p:spPr>
            <a:xfrm>
              <a:off x="8019226" y="1756400"/>
              <a:ext cx="1093500" cy="7347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4305" name="Google Shape;4305;p58"/>
            <p:cNvSpPr/>
            <p:nvPr/>
          </p:nvSpPr>
          <p:spPr>
            <a:xfrm flipH="1">
              <a:off x="1429675" y="1756400"/>
              <a:ext cx="7091100" cy="7347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4306" name="Google Shape;4306;p58"/>
            <p:cNvSpPr/>
            <p:nvPr/>
          </p:nvSpPr>
          <p:spPr>
            <a:xfrm flipH="1">
              <a:off x="8349276"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7" name="Google Shape;4307;p58"/>
            <p:cNvSpPr/>
            <p:nvPr/>
          </p:nvSpPr>
          <p:spPr>
            <a:xfrm flipH="1">
              <a:off x="8666702" y="1896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8" name="Google Shape;4308;p58"/>
            <p:cNvSpPr/>
            <p:nvPr/>
          </p:nvSpPr>
          <p:spPr>
            <a:xfrm flipH="1">
              <a:off x="8742116" y="2239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9" name="Google Shape;4309;p58"/>
            <p:cNvSpPr/>
            <p:nvPr/>
          </p:nvSpPr>
          <p:spPr>
            <a:xfrm flipH="1">
              <a:off x="8520770"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0" name="Google Shape;4310;p58"/>
            <p:cNvSpPr/>
            <p:nvPr/>
          </p:nvSpPr>
          <p:spPr>
            <a:xfrm flipH="1">
              <a:off x="8292111" y="1996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1" name="Google Shape;4311;p58"/>
            <p:cNvSpPr/>
            <p:nvPr/>
          </p:nvSpPr>
          <p:spPr>
            <a:xfrm flipH="1">
              <a:off x="8063452" y="1996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2" name="Google Shape;4312;p58"/>
            <p:cNvSpPr/>
            <p:nvPr/>
          </p:nvSpPr>
          <p:spPr>
            <a:xfrm flipH="1">
              <a:off x="7834791" y="1996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3" name="Google Shape;4313;p58"/>
            <p:cNvSpPr/>
            <p:nvPr/>
          </p:nvSpPr>
          <p:spPr>
            <a:xfrm flipH="1">
              <a:off x="8946739" y="2093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4" name="Google Shape;4314;p58"/>
            <p:cNvSpPr/>
            <p:nvPr/>
          </p:nvSpPr>
          <p:spPr>
            <a:xfrm flipH="1">
              <a:off x="8377858" y="2139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5" name="Google Shape;4315;p58"/>
            <p:cNvSpPr/>
            <p:nvPr/>
          </p:nvSpPr>
          <p:spPr>
            <a:xfrm flipH="1">
              <a:off x="8749430" y="20535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6" name="Google Shape;4316;p58"/>
            <p:cNvSpPr/>
            <p:nvPr/>
          </p:nvSpPr>
          <p:spPr>
            <a:xfrm flipH="1">
              <a:off x="8520770" y="2253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7" name="Google Shape;4317;p58"/>
            <p:cNvSpPr/>
            <p:nvPr/>
          </p:nvSpPr>
          <p:spPr>
            <a:xfrm flipH="1">
              <a:off x="8277482" y="227150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8" name="Google Shape;4318;p58"/>
            <p:cNvSpPr/>
            <p:nvPr/>
          </p:nvSpPr>
          <p:spPr>
            <a:xfrm flipH="1">
              <a:off x="8120616" y="2167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9" name="Google Shape;4319;p58"/>
            <p:cNvSpPr/>
            <p:nvPr/>
          </p:nvSpPr>
          <p:spPr>
            <a:xfrm flipH="1">
              <a:off x="7954204"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0" name="Google Shape;4320;p58"/>
            <p:cNvSpPr/>
            <p:nvPr/>
          </p:nvSpPr>
          <p:spPr>
            <a:xfrm flipH="1">
              <a:off x="7954204" y="2239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1" name="Google Shape;4321;p58"/>
            <p:cNvSpPr/>
            <p:nvPr/>
          </p:nvSpPr>
          <p:spPr>
            <a:xfrm flipH="1">
              <a:off x="6792899"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2" name="Google Shape;4322;p58"/>
            <p:cNvSpPr/>
            <p:nvPr/>
          </p:nvSpPr>
          <p:spPr>
            <a:xfrm flipH="1">
              <a:off x="7110326" y="1896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3" name="Google Shape;4323;p58"/>
            <p:cNvSpPr/>
            <p:nvPr/>
          </p:nvSpPr>
          <p:spPr>
            <a:xfrm flipH="1">
              <a:off x="7185739" y="2239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4" name="Google Shape;4324;p58"/>
            <p:cNvSpPr/>
            <p:nvPr/>
          </p:nvSpPr>
          <p:spPr>
            <a:xfrm flipH="1">
              <a:off x="6964394"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5" name="Google Shape;4325;p58"/>
            <p:cNvSpPr/>
            <p:nvPr/>
          </p:nvSpPr>
          <p:spPr>
            <a:xfrm flipH="1">
              <a:off x="6735734" y="1996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6" name="Google Shape;4326;p58"/>
            <p:cNvSpPr/>
            <p:nvPr/>
          </p:nvSpPr>
          <p:spPr>
            <a:xfrm flipH="1">
              <a:off x="7323184" y="23685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7" name="Google Shape;4327;p58"/>
            <p:cNvSpPr/>
            <p:nvPr/>
          </p:nvSpPr>
          <p:spPr>
            <a:xfrm flipH="1">
              <a:off x="7349920"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8" name="Google Shape;4328;p58"/>
            <p:cNvSpPr/>
            <p:nvPr/>
          </p:nvSpPr>
          <p:spPr>
            <a:xfrm flipH="1">
              <a:off x="6507075" y="1996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9" name="Google Shape;4329;p58"/>
            <p:cNvSpPr/>
            <p:nvPr/>
          </p:nvSpPr>
          <p:spPr>
            <a:xfrm flipH="1">
              <a:off x="6278415" y="1996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0" name="Google Shape;4330;p58"/>
            <p:cNvSpPr/>
            <p:nvPr/>
          </p:nvSpPr>
          <p:spPr>
            <a:xfrm flipH="1">
              <a:off x="7650373" y="1939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1" name="Google Shape;4331;p58"/>
            <p:cNvSpPr/>
            <p:nvPr/>
          </p:nvSpPr>
          <p:spPr>
            <a:xfrm flipH="1">
              <a:off x="7421713"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2" name="Google Shape;4332;p58"/>
            <p:cNvSpPr/>
            <p:nvPr/>
          </p:nvSpPr>
          <p:spPr>
            <a:xfrm flipH="1">
              <a:off x="7536043" y="23392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3" name="Google Shape;4333;p58"/>
            <p:cNvSpPr/>
            <p:nvPr/>
          </p:nvSpPr>
          <p:spPr>
            <a:xfrm flipH="1">
              <a:off x="7650373" y="22110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4" name="Google Shape;4334;p58"/>
            <p:cNvSpPr/>
            <p:nvPr/>
          </p:nvSpPr>
          <p:spPr>
            <a:xfrm flipH="1">
              <a:off x="6821481" y="2139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5" name="Google Shape;4335;p58"/>
            <p:cNvSpPr/>
            <p:nvPr/>
          </p:nvSpPr>
          <p:spPr>
            <a:xfrm flipH="1">
              <a:off x="7193054" y="20535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6" name="Google Shape;4336;p58"/>
            <p:cNvSpPr/>
            <p:nvPr/>
          </p:nvSpPr>
          <p:spPr>
            <a:xfrm flipH="1">
              <a:off x="6964394" y="2253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7" name="Google Shape;4337;p58"/>
            <p:cNvSpPr/>
            <p:nvPr/>
          </p:nvSpPr>
          <p:spPr>
            <a:xfrm flipH="1">
              <a:off x="6721105" y="227150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8" name="Google Shape;4338;p58"/>
            <p:cNvSpPr/>
            <p:nvPr/>
          </p:nvSpPr>
          <p:spPr>
            <a:xfrm flipH="1">
              <a:off x="6564240" y="2167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9" name="Google Shape;4339;p58"/>
            <p:cNvSpPr/>
            <p:nvPr/>
          </p:nvSpPr>
          <p:spPr>
            <a:xfrm flipH="1">
              <a:off x="6397828"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0" name="Google Shape;4340;p58"/>
            <p:cNvSpPr/>
            <p:nvPr/>
          </p:nvSpPr>
          <p:spPr>
            <a:xfrm flipH="1">
              <a:off x="6397828" y="2239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1" name="Google Shape;4341;p58"/>
            <p:cNvSpPr/>
            <p:nvPr/>
          </p:nvSpPr>
          <p:spPr>
            <a:xfrm flipH="1">
              <a:off x="5224594"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2" name="Google Shape;4342;p58"/>
            <p:cNvSpPr/>
            <p:nvPr/>
          </p:nvSpPr>
          <p:spPr>
            <a:xfrm flipH="1">
              <a:off x="5542020" y="1909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3" name="Google Shape;4343;p58"/>
            <p:cNvSpPr/>
            <p:nvPr/>
          </p:nvSpPr>
          <p:spPr>
            <a:xfrm flipH="1">
              <a:off x="5617433" y="2252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4" name="Google Shape;4344;p58"/>
            <p:cNvSpPr/>
            <p:nvPr/>
          </p:nvSpPr>
          <p:spPr>
            <a:xfrm flipH="1">
              <a:off x="5396088" y="20664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5" name="Google Shape;4345;p58"/>
            <p:cNvSpPr/>
            <p:nvPr/>
          </p:nvSpPr>
          <p:spPr>
            <a:xfrm flipH="1">
              <a:off x="5167429" y="20092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6" name="Google Shape;4346;p58"/>
            <p:cNvSpPr/>
            <p:nvPr/>
          </p:nvSpPr>
          <p:spPr>
            <a:xfrm flipH="1">
              <a:off x="5754879" y="23814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7" name="Google Shape;4347;p58"/>
            <p:cNvSpPr/>
            <p:nvPr/>
          </p:nvSpPr>
          <p:spPr>
            <a:xfrm flipH="1">
              <a:off x="5781614"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8" name="Google Shape;4348;p58"/>
            <p:cNvSpPr/>
            <p:nvPr/>
          </p:nvSpPr>
          <p:spPr>
            <a:xfrm flipH="1">
              <a:off x="4938769" y="2009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9" name="Google Shape;4349;p58"/>
            <p:cNvSpPr/>
            <p:nvPr/>
          </p:nvSpPr>
          <p:spPr>
            <a:xfrm flipH="1">
              <a:off x="4710110" y="2009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0" name="Google Shape;4350;p58"/>
            <p:cNvSpPr/>
            <p:nvPr/>
          </p:nvSpPr>
          <p:spPr>
            <a:xfrm flipH="1">
              <a:off x="6082067" y="1952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1" name="Google Shape;4351;p58"/>
            <p:cNvSpPr/>
            <p:nvPr/>
          </p:nvSpPr>
          <p:spPr>
            <a:xfrm flipH="1">
              <a:off x="5853407" y="20664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2" name="Google Shape;4352;p58"/>
            <p:cNvSpPr/>
            <p:nvPr/>
          </p:nvSpPr>
          <p:spPr>
            <a:xfrm flipH="1">
              <a:off x="5967737" y="2352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3" name="Google Shape;4353;p58"/>
            <p:cNvSpPr/>
            <p:nvPr/>
          </p:nvSpPr>
          <p:spPr>
            <a:xfrm flipH="1">
              <a:off x="6082067" y="22239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4" name="Google Shape;4354;p58"/>
            <p:cNvSpPr/>
            <p:nvPr/>
          </p:nvSpPr>
          <p:spPr>
            <a:xfrm flipH="1">
              <a:off x="5253176" y="21521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5" name="Google Shape;4355;p58"/>
            <p:cNvSpPr/>
            <p:nvPr/>
          </p:nvSpPr>
          <p:spPr>
            <a:xfrm flipH="1">
              <a:off x="5624748" y="20664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6" name="Google Shape;4356;p58"/>
            <p:cNvSpPr/>
            <p:nvPr/>
          </p:nvSpPr>
          <p:spPr>
            <a:xfrm flipH="1">
              <a:off x="5396088" y="22664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7" name="Google Shape;4357;p58"/>
            <p:cNvSpPr/>
            <p:nvPr/>
          </p:nvSpPr>
          <p:spPr>
            <a:xfrm flipH="1">
              <a:off x="5152800" y="22844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8" name="Google Shape;4358;p58"/>
            <p:cNvSpPr/>
            <p:nvPr/>
          </p:nvSpPr>
          <p:spPr>
            <a:xfrm flipH="1">
              <a:off x="4995934" y="2180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9" name="Google Shape;4359;p58"/>
            <p:cNvSpPr/>
            <p:nvPr/>
          </p:nvSpPr>
          <p:spPr>
            <a:xfrm flipH="1">
              <a:off x="4829522"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0" name="Google Shape;4360;p58"/>
            <p:cNvSpPr/>
            <p:nvPr/>
          </p:nvSpPr>
          <p:spPr>
            <a:xfrm flipH="1">
              <a:off x="4829522" y="2252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1" name="Google Shape;4361;p58"/>
            <p:cNvSpPr/>
            <p:nvPr/>
          </p:nvSpPr>
          <p:spPr>
            <a:xfrm flipH="1">
              <a:off x="3681142"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2" name="Google Shape;4362;p58"/>
            <p:cNvSpPr/>
            <p:nvPr/>
          </p:nvSpPr>
          <p:spPr>
            <a:xfrm flipH="1">
              <a:off x="3998568" y="19289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3" name="Google Shape;4363;p58"/>
            <p:cNvSpPr/>
            <p:nvPr/>
          </p:nvSpPr>
          <p:spPr>
            <a:xfrm flipH="1">
              <a:off x="4073982" y="22718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4" name="Google Shape;4364;p58"/>
            <p:cNvSpPr/>
            <p:nvPr/>
          </p:nvSpPr>
          <p:spPr>
            <a:xfrm flipH="1">
              <a:off x="3852637"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5" name="Google Shape;4365;p58"/>
            <p:cNvSpPr/>
            <p:nvPr/>
          </p:nvSpPr>
          <p:spPr>
            <a:xfrm flipH="1">
              <a:off x="3623977" y="2028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6" name="Google Shape;4366;p58"/>
            <p:cNvSpPr/>
            <p:nvPr/>
          </p:nvSpPr>
          <p:spPr>
            <a:xfrm flipH="1">
              <a:off x="4211427" y="23834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7" name="Google Shape;4367;p58"/>
            <p:cNvSpPr/>
            <p:nvPr/>
          </p:nvSpPr>
          <p:spPr>
            <a:xfrm flipH="1">
              <a:off x="4238162"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8" name="Google Shape;4368;p58"/>
            <p:cNvSpPr/>
            <p:nvPr/>
          </p:nvSpPr>
          <p:spPr>
            <a:xfrm flipH="1">
              <a:off x="3395318" y="2028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9" name="Google Shape;4369;p58"/>
            <p:cNvSpPr/>
            <p:nvPr/>
          </p:nvSpPr>
          <p:spPr>
            <a:xfrm flipH="1">
              <a:off x="3166658" y="20286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0" name="Google Shape;4370;p58"/>
            <p:cNvSpPr/>
            <p:nvPr/>
          </p:nvSpPr>
          <p:spPr>
            <a:xfrm flipH="1">
              <a:off x="4538615" y="1971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1" name="Google Shape;4371;p58"/>
            <p:cNvSpPr/>
            <p:nvPr/>
          </p:nvSpPr>
          <p:spPr>
            <a:xfrm flipH="1">
              <a:off x="4309955"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2" name="Google Shape;4372;p58"/>
            <p:cNvSpPr/>
            <p:nvPr/>
          </p:nvSpPr>
          <p:spPr>
            <a:xfrm flipH="1">
              <a:off x="4424285" y="2371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3" name="Google Shape;4373;p58"/>
            <p:cNvSpPr/>
            <p:nvPr/>
          </p:nvSpPr>
          <p:spPr>
            <a:xfrm flipH="1">
              <a:off x="4538615" y="2243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4" name="Google Shape;4374;p58"/>
            <p:cNvSpPr/>
            <p:nvPr/>
          </p:nvSpPr>
          <p:spPr>
            <a:xfrm flipH="1">
              <a:off x="3709724" y="21715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5" name="Google Shape;4375;p58"/>
            <p:cNvSpPr/>
            <p:nvPr/>
          </p:nvSpPr>
          <p:spPr>
            <a:xfrm flipH="1">
              <a:off x="4081296" y="20858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6" name="Google Shape;4376;p58"/>
            <p:cNvSpPr/>
            <p:nvPr/>
          </p:nvSpPr>
          <p:spPr>
            <a:xfrm flipH="1">
              <a:off x="3852637" y="2285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7" name="Google Shape;4377;p58"/>
            <p:cNvSpPr/>
            <p:nvPr/>
          </p:nvSpPr>
          <p:spPr>
            <a:xfrm flipH="1">
              <a:off x="3609348" y="23038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8" name="Google Shape;4378;p58"/>
            <p:cNvSpPr/>
            <p:nvPr/>
          </p:nvSpPr>
          <p:spPr>
            <a:xfrm flipH="1">
              <a:off x="3452482" y="22001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9" name="Google Shape;4379;p58"/>
            <p:cNvSpPr/>
            <p:nvPr/>
          </p:nvSpPr>
          <p:spPr>
            <a:xfrm flipH="1">
              <a:off x="3286070"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0" name="Google Shape;4380;p58"/>
            <p:cNvSpPr/>
            <p:nvPr/>
          </p:nvSpPr>
          <p:spPr>
            <a:xfrm flipH="1">
              <a:off x="3286070" y="22718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1" name="Google Shape;4381;p58"/>
            <p:cNvSpPr/>
            <p:nvPr/>
          </p:nvSpPr>
          <p:spPr>
            <a:xfrm flipH="1">
              <a:off x="2131228"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2" name="Google Shape;4382;p58"/>
            <p:cNvSpPr/>
            <p:nvPr/>
          </p:nvSpPr>
          <p:spPr>
            <a:xfrm flipH="1">
              <a:off x="2448654" y="19289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3" name="Google Shape;4383;p58"/>
            <p:cNvSpPr/>
            <p:nvPr/>
          </p:nvSpPr>
          <p:spPr>
            <a:xfrm flipH="1">
              <a:off x="2524068" y="22718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4" name="Google Shape;4384;p58"/>
            <p:cNvSpPr/>
            <p:nvPr/>
          </p:nvSpPr>
          <p:spPr>
            <a:xfrm flipH="1">
              <a:off x="2302723"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5" name="Google Shape;4385;p58"/>
            <p:cNvSpPr/>
            <p:nvPr/>
          </p:nvSpPr>
          <p:spPr>
            <a:xfrm flipH="1">
              <a:off x="2074063" y="2028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6" name="Google Shape;4386;p58"/>
            <p:cNvSpPr/>
            <p:nvPr/>
          </p:nvSpPr>
          <p:spPr>
            <a:xfrm flipH="1">
              <a:off x="2661513" y="23834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7" name="Google Shape;4387;p58"/>
            <p:cNvSpPr/>
            <p:nvPr/>
          </p:nvSpPr>
          <p:spPr>
            <a:xfrm flipH="1">
              <a:off x="2688248"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8" name="Google Shape;4388;p58"/>
            <p:cNvSpPr/>
            <p:nvPr/>
          </p:nvSpPr>
          <p:spPr>
            <a:xfrm flipH="1">
              <a:off x="2988701" y="1971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9" name="Google Shape;4389;p58"/>
            <p:cNvSpPr/>
            <p:nvPr/>
          </p:nvSpPr>
          <p:spPr>
            <a:xfrm flipH="1">
              <a:off x="2760041"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0" name="Google Shape;4390;p58"/>
            <p:cNvSpPr/>
            <p:nvPr/>
          </p:nvSpPr>
          <p:spPr>
            <a:xfrm flipH="1">
              <a:off x="2874371" y="2371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1" name="Google Shape;4391;p58"/>
            <p:cNvSpPr/>
            <p:nvPr/>
          </p:nvSpPr>
          <p:spPr>
            <a:xfrm flipH="1">
              <a:off x="2988701" y="2243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2" name="Google Shape;4392;p58"/>
            <p:cNvSpPr/>
            <p:nvPr/>
          </p:nvSpPr>
          <p:spPr>
            <a:xfrm flipH="1">
              <a:off x="2159810" y="21715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3" name="Google Shape;4393;p58"/>
            <p:cNvSpPr/>
            <p:nvPr/>
          </p:nvSpPr>
          <p:spPr>
            <a:xfrm flipH="1">
              <a:off x="2531382" y="20858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4" name="Google Shape;4394;p58"/>
            <p:cNvSpPr/>
            <p:nvPr/>
          </p:nvSpPr>
          <p:spPr>
            <a:xfrm flipH="1">
              <a:off x="2302723" y="2285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5" name="Google Shape;4395;p58"/>
            <p:cNvSpPr/>
            <p:nvPr/>
          </p:nvSpPr>
          <p:spPr>
            <a:xfrm flipH="1">
              <a:off x="2059434" y="23038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6" name="Google Shape;4396;p58"/>
            <p:cNvSpPr/>
            <p:nvPr/>
          </p:nvSpPr>
          <p:spPr>
            <a:xfrm flipH="1">
              <a:off x="1902568" y="22001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7" name="Google Shape;4397;p58"/>
            <p:cNvSpPr/>
            <p:nvPr/>
          </p:nvSpPr>
          <p:spPr>
            <a:xfrm flipH="1">
              <a:off x="1736156" y="22718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cxnSp>
        <p:nvCxnSpPr>
          <p:cNvPr id="4398" name="Google Shape;4398;p58"/>
          <p:cNvCxnSpPr/>
          <p:nvPr/>
        </p:nvCxnSpPr>
        <p:spPr>
          <a:xfrm rot="10800000">
            <a:off x="10" y="3853431"/>
            <a:ext cx="9144000" cy="0"/>
          </a:xfrm>
          <a:prstGeom prst="straightConnector1">
            <a:avLst/>
          </a:prstGeom>
          <a:noFill/>
          <a:ln cap="flat" cmpd="sng" w="9525">
            <a:solidFill>
              <a:srgbClr val="76A7FA"/>
            </a:solidFill>
            <a:prstDash val="solid"/>
            <a:round/>
            <a:headEnd len="sm" w="sm" type="none"/>
            <a:tailEnd len="sm" w="sm" type="none"/>
          </a:ln>
        </p:spPr>
      </p:cxnSp>
      <p:sp>
        <p:nvSpPr>
          <p:cNvPr id="4399" name="Google Shape;4399;p58"/>
          <p:cNvSpPr/>
          <p:nvPr/>
        </p:nvSpPr>
        <p:spPr>
          <a:xfrm flipH="1">
            <a:off x="32541" y="3903450"/>
            <a:ext cx="1039500" cy="276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76A7FA"/>
                </a:solidFill>
                <a:latin typeface="Open Sans"/>
                <a:ea typeface="Open Sans"/>
                <a:cs typeface="Open Sans"/>
                <a:sym typeface="Open Sans"/>
              </a:rPr>
              <a:t>Event Time</a:t>
            </a:r>
            <a:endParaRPr i="0" sz="1100" u="none" cap="none" strike="noStrike">
              <a:solidFill>
                <a:srgbClr val="76A7FA"/>
              </a:solidFill>
              <a:latin typeface="Open Sans"/>
              <a:ea typeface="Open Sans"/>
              <a:cs typeface="Open Sans"/>
              <a:sym typeface="Open Sans"/>
            </a:endParaRPr>
          </a:p>
        </p:txBody>
      </p:sp>
      <p:grpSp>
        <p:nvGrpSpPr>
          <p:cNvPr id="4400" name="Google Shape;4400;p58"/>
          <p:cNvGrpSpPr/>
          <p:nvPr/>
        </p:nvGrpSpPr>
        <p:grpSpPr>
          <a:xfrm>
            <a:off x="10" y="2549928"/>
            <a:ext cx="9144000" cy="373123"/>
            <a:chOff x="10" y="2549928"/>
            <a:chExt cx="9144000" cy="373123"/>
          </a:xfrm>
        </p:grpSpPr>
        <p:cxnSp>
          <p:nvCxnSpPr>
            <p:cNvPr id="4401" name="Google Shape;4401;p58"/>
            <p:cNvCxnSpPr/>
            <p:nvPr/>
          </p:nvCxnSpPr>
          <p:spPr>
            <a:xfrm rot="10800000">
              <a:off x="10" y="2596131"/>
              <a:ext cx="9144000" cy="0"/>
            </a:xfrm>
            <a:prstGeom prst="straightConnector1">
              <a:avLst/>
            </a:prstGeom>
            <a:noFill/>
            <a:ln cap="flat" cmpd="sng" w="9525">
              <a:solidFill>
                <a:srgbClr val="34A853"/>
              </a:solidFill>
              <a:prstDash val="solid"/>
              <a:round/>
              <a:headEnd len="sm" w="sm" type="none"/>
              <a:tailEnd len="sm" w="sm" type="none"/>
            </a:ln>
          </p:spPr>
        </p:cxnSp>
        <p:sp>
          <p:nvSpPr>
            <p:cNvPr id="4402" name="Google Shape;4402;p58"/>
            <p:cNvSpPr/>
            <p:nvPr/>
          </p:nvSpPr>
          <p:spPr>
            <a:xfrm flipH="1">
              <a:off x="32541" y="2646150"/>
              <a:ext cx="1039500" cy="276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34A853"/>
                  </a:solidFill>
                  <a:latin typeface="Open Sans"/>
                  <a:ea typeface="Open Sans"/>
                  <a:cs typeface="Open Sans"/>
                  <a:sym typeface="Open Sans"/>
                </a:rPr>
                <a:t>Processing Time</a:t>
              </a:r>
              <a:endParaRPr i="0" sz="1100" u="none" cap="none" strike="noStrike">
                <a:solidFill>
                  <a:srgbClr val="34A853"/>
                </a:solidFill>
                <a:latin typeface="Open Sans"/>
                <a:ea typeface="Open Sans"/>
                <a:cs typeface="Open Sans"/>
                <a:sym typeface="Open Sans"/>
              </a:endParaRPr>
            </a:p>
          </p:txBody>
        </p:sp>
        <p:sp>
          <p:nvSpPr>
            <p:cNvPr id="4403" name="Google Shape;4403;p58"/>
            <p:cNvSpPr/>
            <p:nvPr/>
          </p:nvSpPr>
          <p:spPr>
            <a:xfrm flipH="1">
              <a:off x="2633200"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11:00</a:t>
              </a:r>
              <a:endParaRPr b="0" i="0" sz="1400" u="none" cap="none" strike="noStrike">
                <a:solidFill>
                  <a:srgbClr val="34A853"/>
                </a:solidFill>
                <a:latin typeface="Open Sans"/>
                <a:ea typeface="Open Sans"/>
                <a:cs typeface="Open Sans"/>
                <a:sym typeface="Open Sans"/>
              </a:endParaRPr>
            </a:p>
          </p:txBody>
        </p:sp>
        <p:sp>
          <p:nvSpPr>
            <p:cNvPr id="4404" name="Google Shape;4404;p58"/>
            <p:cNvSpPr/>
            <p:nvPr/>
          </p:nvSpPr>
          <p:spPr>
            <a:xfrm flipH="1">
              <a:off x="1330520"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10:00</a:t>
              </a:r>
              <a:endParaRPr b="0" i="0" sz="1400" u="none" cap="none" strike="noStrike">
                <a:solidFill>
                  <a:srgbClr val="34A853"/>
                </a:solidFill>
                <a:latin typeface="Open Sans"/>
                <a:ea typeface="Open Sans"/>
                <a:cs typeface="Open Sans"/>
                <a:sym typeface="Open Sans"/>
              </a:endParaRPr>
            </a:p>
          </p:txBody>
        </p:sp>
        <p:sp>
          <p:nvSpPr>
            <p:cNvPr id="4405" name="Google Shape;4405;p58"/>
            <p:cNvSpPr/>
            <p:nvPr/>
          </p:nvSpPr>
          <p:spPr>
            <a:xfrm flipH="1">
              <a:off x="7894345"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15:00</a:t>
              </a:r>
              <a:endParaRPr b="0" i="0" sz="1400" u="none" cap="none" strike="noStrike">
                <a:solidFill>
                  <a:srgbClr val="34A853"/>
                </a:solidFill>
                <a:latin typeface="Open Sans"/>
                <a:ea typeface="Open Sans"/>
                <a:cs typeface="Open Sans"/>
                <a:sym typeface="Open Sans"/>
              </a:endParaRPr>
            </a:p>
          </p:txBody>
        </p:sp>
        <p:sp>
          <p:nvSpPr>
            <p:cNvPr id="4406" name="Google Shape;4406;p58"/>
            <p:cNvSpPr/>
            <p:nvPr/>
          </p:nvSpPr>
          <p:spPr>
            <a:xfrm flipH="1">
              <a:off x="6577391"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14:00</a:t>
              </a:r>
              <a:endParaRPr b="0" i="0" sz="1400" u="none" cap="none" strike="noStrike">
                <a:solidFill>
                  <a:srgbClr val="34A853"/>
                </a:solidFill>
                <a:latin typeface="Open Sans"/>
                <a:ea typeface="Open Sans"/>
                <a:cs typeface="Open Sans"/>
                <a:sym typeface="Open Sans"/>
              </a:endParaRPr>
            </a:p>
          </p:txBody>
        </p:sp>
        <p:sp>
          <p:nvSpPr>
            <p:cNvPr id="4407" name="Google Shape;4407;p58"/>
            <p:cNvSpPr/>
            <p:nvPr/>
          </p:nvSpPr>
          <p:spPr>
            <a:xfrm flipH="1">
              <a:off x="5261346"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13:00</a:t>
              </a:r>
              <a:endParaRPr b="0" i="0" sz="1400" u="none" cap="none" strike="noStrike">
                <a:solidFill>
                  <a:srgbClr val="34A853"/>
                </a:solidFill>
                <a:latin typeface="Open Sans"/>
                <a:ea typeface="Open Sans"/>
                <a:cs typeface="Open Sans"/>
                <a:sym typeface="Open Sans"/>
              </a:endParaRPr>
            </a:p>
          </p:txBody>
        </p:sp>
        <p:sp>
          <p:nvSpPr>
            <p:cNvPr id="4408" name="Google Shape;4408;p58"/>
            <p:cNvSpPr/>
            <p:nvPr/>
          </p:nvSpPr>
          <p:spPr>
            <a:xfrm flipH="1">
              <a:off x="3945302"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sp>
          <p:nvSpPr>
            <p:cNvPr id="4409" name="Google Shape;4409;p58"/>
            <p:cNvSpPr/>
            <p:nvPr/>
          </p:nvSpPr>
          <p:spPr>
            <a:xfrm flipH="1">
              <a:off x="2931100"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10" name="Google Shape;4410;p58"/>
            <p:cNvSpPr/>
            <p:nvPr/>
          </p:nvSpPr>
          <p:spPr>
            <a:xfrm flipH="1">
              <a:off x="162607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11" name="Google Shape;4411;p58"/>
            <p:cNvSpPr/>
            <p:nvPr/>
          </p:nvSpPr>
          <p:spPr>
            <a:xfrm flipH="1">
              <a:off x="424143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12" name="Google Shape;4412;p58"/>
            <p:cNvSpPr/>
            <p:nvPr/>
          </p:nvSpPr>
          <p:spPr>
            <a:xfrm flipH="1">
              <a:off x="8190480"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13" name="Google Shape;4413;p58"/>
            <p:cNvSpPr/>
            <p:nvPr/>
          </p:nvSpPr>
          <p:spPr>
            <a:xfrm flipH="1">
              <a:off x="5557482"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14" name="Google Shape;4414;p58"/>
            <p:cNvSpPr/>
            <p:nvPr/>
          </p:nvSpPr>
          <p:spPr>
            <a:xfrm flipH="1">
              <a:off x="687352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4415" name="Google Shape;4415;p58"/>
          <p:cNvSpPr/>
          <p:nvPr/>
        </p:nvSpPr>
        <p:spPr>
          <a:xfrm flipH="1">
            <a:off x="2633200"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11:00</a:t>
            </a:r>
            <a:endParaRPr b="0" i="0" sz="1400" u="none" cap="none" strike="noStrike">
              <a:solidFill>
                <a:srgbClr val="76A7FA"/>
              </a:solidFill>
              <a:latin typeface="Open Sans"/>
              <a:ea typeface="Open Sans"/>
              <a:cs typeface="Open Sans"/>
              <a:sym typeface="Open Sans"/>
            </a:endParaRPr>
          </a:p>
        </p:txBody>
      </p:sp>
      <p:sp>
        <p:nvSpPr>
          <p:cNvPr id="4416" name="Google Shape;4416;p58"/>
          <p:cNvSpPr/>
          <p:nvPr/>
        </p:nvSpPr>
        <p:spPr>
          <a:xfrm flipH="1">
            <a:off x="1330520"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10:00</a:t>
            </a:r>
            <a:endParaRPr b="0" i="0" sz="1400" u="none" cap="none" strike="noStrike">
              <a:solidFill>
                <a:srgbClr val="76A7FA"/>
              </a:solidFill>
              <a:latin typeface="Open Sans"/>
              <a:ea typeface="Open Sans"/>
              <a:cs typeface="Open Sans"/>
              <a:sym typeface="Open Sans"/>
            </a:endParaRPr>
          </a:p>
        </p:txBody>
      </p:sp>
      <p:sp>
        <p:nvSpPr>
          <p:cNvPr id="4417" name="Google Shape;4417;p58"/>
          <p:cNvSpPr/>
          <p:nvPr/>
        </p:nvSpPr>
        <p:spPr>
          <a:xfrm flipH="1">
            <a:off x="7894345"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15:00</a:t>
            </a:r>
            <a:endParaRPr b="0" i="0" sz="1400" u="none" cap="none" strike="noStrike">
              <a:solidFill>
                <a:srgbClr val="76A7FA"/>
              </a:solidFill>
              <a:latin typeface="Open Sans"/>
              <a:ea typeface="Open Sans"/>
              <a:cs typeface="Open Sans"/>
              <a:sym typeface="Open Sans"/>
            </a:endParaRPr>
          </a:p>
        </p:txBody>
      </p:sp>
      <p:sp>
        <p:nvSpPr>
          <p:cNvPr id="4418" name="Google Shape;4418;p58"/>
          <p:cNvSpPr/>
          <p:nvPr/>
        </p:nvSpPr>
        <p:spPr>
          <a:xfrm flipH="1">
            <a:off x="6577391"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14:00</a:t>
            </a:r>
            <a:endParaRPr b="0" i="0" sz="1400" u="none" cap="none" strike="noStrike">
              <a:solidFill>
                <a:srgbClr val="76A7FA"/>
              </a:solidFill>
              <a:latin typeface="Open Sans"/>
              <a:ea typeface="Open Sans"/>
              <a:cs typeface="Open Sans"/>
              <a:sym typeface="Open Sans"/>
            </a:endParaRPr>
          </a:p>
        </p:txBody>
      </p:sp>
      <p:sp>
        <p:nvSpPr>
          <p:cNvPr id="4419" name="Google Shape;4419;p58"/>
          <p:cNvSpPr/>
          <p:nvPr/>
        </p:nvSpPr>
        <p:spPr>
          <a:xfrm flipH="1">
            <a:off x="5261346"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13:00</a:t>
            </a:r>
            <a:endParaRPr b="0" i="0" sz="1400" u="none" cap="none" strike="noStrike">
              <a:solidFill>
                <a:srgbClr val="76A7FA"/>
              </a:solidFill>
              <a:latin typeface="Open Sans"/>
              <a:ea typeface="Open Sans"/>
              <a:cs typeface="Open Sans"/>
              <a:sym typeface="Open Sans"/>
            </a:endParaRPr>
          </a:p>
        </p:txBody>
      </p:sp>
      <p:sp>
        <p:nvSpPr>
          <p:cNvPr id="4420" name="Google Shape;4420;p58"/>
          <p:cNvSpPr/>
          <p:nvPr/>
        </p:nvSpPr>
        <p:spPr>
          <a:xfrm flipH="1">
            <a:off x="3945302"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12:00</a:t>
            </a:r>
            <a:endParaRPr b="0" i="0" sz="1400" u="none" cap="none" strike="noStrike">
              <a:solidFill>
                <a:srgbClr val="76A7FA"/>
              </a:solidFill>
              <a:latin typeface="Open Sans"/>
              <a:ea typeface="Open Sans"/>
              <a:cs typeface="Open Sans"/>
              <a:sym typeface="Open Sans"/>
            </a:endParaRPr>
          </a:p>
        </p:txBody>
      </p:sp>
      <p:sp>
        <p:nvSpPr>
          <p:cNvPr id="4421" name="Google Shape;4421;p58"/>
          <p:cNvSpPr/>
          <p:nvPr/>
        </p:nvSpPr>
        <p:spPr>
          <a:xfrm flipH="1">
            <a:off x="2931100"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22" name="Google Shape;4422;p58"/>
          <p:cNvSpPr/>
          <p:nvPr/>
        </p:nvSpPr>
        <p:spPr>
          <a:xfrm flipH="1">
            <a:off x="162607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23" name="Google Shape;4423;p58"/>
          <p:cNvSpPr/>
          <p:nvPr/>
        </p:nvSpPr>
        <p:spPr>
          <a:xfrm flipH="1">
            <a:off x="424143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24" name="Google Shape;4424;p58"/>
          <p:cNvSpPr/>
          <p:nvPr/>
        </p:nvSpPr>
        <p:spPr>
          <a:xfrm flipH="1">
            <a:off x="8190480"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25" name="Google Shape;4425;p58"/>
          <p:cNvSpPr/>
          <p:nvPr/>
        </p:nvSpPr>
        <p:spPr>
          <a:xfrm flipH="1">
            <a:off x="5557482"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426" name="Google Shape;4426;p58"/>
          <p:cNvSpPr/>
          <p:nvPr/>
        </p:nvSpPr>
        <p:spPr>
          <a:xfrm flipH="1">
            <a:off x="687352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cxnSp>
        <p:nvCxnSpPr>
          <p:cNvPr id="4427" name="Google Shape;4427;p58"/>
          <p:cNvCxnSpPr>
            <a:stCxn id="4288" idx="1"/>
            <a:endCxn id="4358" idx="3"/>
          </p:cNvCxnSpPr>
          <p:nvPr/>
        </p:nvCxnSpPr>
        <p:spPr>
          <a:xfrm flipH="1" rot="10800000">
            <a:off x="3461490" y="2216534"/>
            <a:ext cx="1534500" cy="1315200"/>
          </a:xfrm>
          <a:prstGeom prst="straightConnector1">
            <a:avLst/>
          </a:prstGeom>
          <a:noFill/>
          <a:ln cap="flat" cmpd="sng" w="76200">
            <a:solidFill>
              <a:srgbClr val="FFFFFF"/>
            </a:solidFill>
            <a:prstDash val="solid"/>
            <a:round/>
            <a:headEnd len="med" w="med" type="stealth"/>
            <a:tailEnd len="med" w="med" type="none"/>
          </a:ln>
        </p:spPr>
      </p:cxnSp>
      <p:cxnSp>
        <p:nvCxnSpPr>
          <p:cNvPr id="4428" name="Google Shape;4428;p58"/>
          <p:cNvCxnSpPr>
            <a:stCxn id="4277" idx="0"/>
            <a:endCxn id="4357" idx="2"/>
          </p:cNvCxnSpPr>
          <p:nvPr/>
        </p:nvCxnSpPr>
        <p:spPr>
          <a:xfrm flipH="1" rot="10800000">
            <a:off x="5120997" y="2356259"/>
            <a:ext cx="67800" cy="977700"/>
          </a:xfrm>
          <a:prstGeom prst="straightConnector1">
            <a:avLst/>
          </a:prstGeom>
          <a:noFill/>
          <a:ln cap="flat" cmpd="sng" w="76200">
            <a:solidFill>
              <a:srgbClr val="FFFFFF"/>
            </a:solidFill>
            <a:prstDash val="solid"/>
            <a:round/>
            <a:headEnd len="med" w="med" type="stealth"/>
            <a:tailEnd len="med" w="med" type="none"/>
          </a:ln>
        </p:spPr>
      </p:cxnSp>
      <p:sp>
        <p:nvSpPr>
          <p:cNvPr id="4429" name="Google Shape;4429;p58"/>
          <p:cNvSpPr txBox="1"/>
          <p:nvPr/>
        </p:nvSpPr>
        <p:spPr>
          <a:xfrm flipH="1">
            <a:off x="133093" y="1914694"/>
            <a:ext cx="1306500" cy="4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300">
                <a:solidFill>
                  <a:srgbClr val="FFFFFF"/>
                </a:solidFill>
                <a:latin typeface="Open Sans"/>
                <a:ea typeface="Open Sans"/>
                <a:cs typeface="Open Sans"/>
                <a:sym typeface="Open Sans"/>
              </a:rPr>
              <a:t>Input</a:t>
            </a:r>
            <a:endParaRPr b="1" sz="2300">
              <a:solidFill>
                <a:srgbClr val="FFFFFF"/>
              </a:solidFill>
              <a:latin typeface="Open Sans"/>
              <a:ea typeface="Open Sans"/>
              <a:cs typeface="Open Sans"/>
              <a:sym typeface="Open Sans"/>
            </a:endParaRPr>
          </a:p>
        </p:txBody>
      </p:sp>
      <p:sp>
        <p:nvSpPr>
          <p:cNvPr id="4430" name="Google Shape;4430;p58"/>
          <p:cNvSpPr txBox="1"/>
          <p:nvPr/>
        </p:nvSpPr>
        <p:spPr>
          <a:xfrm flipH="1">
            <a:off x="133093" y="3168806"/>
            <a:ext cx="1306500" cy="4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300">
                <a:solidFill>
                  <a:srgbClr val="FFFFFF"/>
                </a:solidFill>
                <a:latin typeface="Open Sans"/>
                <a:ea typeface="Open Sans"/>
                <a:cs typeface="Open Sans"/>
                <a:sym typeface="Open Sans"/>
              </a:rPr>
              <a:t>Output</a:t>
            </a:r>
            <a:endParaRPr b="1" sz="23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4434" name="Shape 4434"/>
        <p:cNvGrpSpPr/>
        <p:nvPr/>
      </p:nvGrpSpPr>
      <p:grpSpPr>
        <a:xfrm>
          <a:off x="0" y="0"/>
          <a:ext cx="0" cy="0"/>
          <a:chOff x="0" y="0"/>
          <a:chExt cx="0" cy="0"/>
        </a:xfrm>
      </p:grpSpPr>
      <p:sp>
        <p:nvSpPr>
          <p:cNvPr id="4435" name="Google Shape;4435;p59"/>
          <p:cNvSpPr txBox="1"/>
          <p:nvPr/>
        </p:nvSpPr>
        <p:spPr>
          <a:xfrm>
            <a:off x="285881" y="184425"/>
            <a:ext cx="68895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Streaming Patterns: Session Windows</a:t>
            </a:r>
            <a:endParaRPr sz="2700">
              <a:solidFill>
                <a:srgbClr val="FFFFFF"/>
              </a:solidFill>
              <a:latin typeface="Open Sans"/>
              <a:ea typeface="Open Sans"/>
              <a:cs typeface="Open Sans"/>
              <a:sym typeface="Open Sans"/>
            </a:endParaRPr>
          </a:p>
        </p:txBody>
      </p:sp>
      <p:grpSp>
        <p:nvGrpSpPr>
          <p:cNvPr id="4436" name="Google Shape;4436;p59"/>
          <p:cNvGrpSpPr/>
          <p:nvPr/>
        </p:nvGrpSpPr>
        <p:grpSpPr>
          <a:xfrm>
            <a:off x="1429675" y="1756400"/>
            <a:ext cx="7683051" cy="734700"/>
            <a:chOff x="1429675" y="1756400"/>
            <a:chExt cx="7683051" cy="734700"/>
          </a:xfrm>
        </p:grpSpPr>
        <p:sp>
          <p:nvSpPr>
            <p:cNvPr id="4437" name="Google Shape;4437;p59"/>
            <p:cNvSpPr/>
            <p:nvPr/>
          </p:nvSpPr>
          <p:spPr>
            <a:xfrm>
              <a:off x="8019226" y="1756400"/>
              <a:ext cx="1093500" cy="7347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4438" name="Google Shape;4438;p59"/>
            <p:cNvSpPr/>
            <p:nvPr/>
          </p:nvSpPr>
          <p:spPr>
            <a:xfrm flipH="1">
              <a:off x="1429675" y="1756400"/>
              <a:ext cx="7091100" cy="7347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4439" name="Google Shape;4439;p59"/>
            <p:cNvSpPr/>
            <p:nvPr/>
          </p:nvSpPr>
          <p:spPr>
            <a:xfrm flipH="1">
              <a:off x="8349276"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0" name="Google Shape;4440;p59"/>
            <p:cNvSpPr/>
            <p:nvPr/>
          </p:nvSpPr>
          <p:spPr>
            <a:xfrm flipH="1">
              <a:off x="8666702" y="1896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1" name="Google Shape;4441;p59"/>
            <p:cNvSpPr/>
            <p:nvPr/>
          </p:nvSpPr>
          <p:spPr>
            <a:xfrm flipH="1">
              <a:off x="8742116" y="2239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2" name="Google Shape;4442;p59"/>
            <p:cNvSpPr/>
            <p:nvPr/>
          </p:nvSpPr>
          <p:spPr>
            <a:xfrm flipH="1">
              <a:off x="8520770"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3" name="Google Shape;4443;p59"/>
            <p:cNvSpPr/>
            <p:nvPr/>
          </p:nvSpPr>
          <p:spPr>
            <a:xfrm flipH="1">
              <a:off x="8292111" y="1996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4" name="Google Shape;4444;p59"/>
            <p:cNvSpPr/>
            <p:nvPr/>
          </p:nvSpPr>
          <p:spPr>
            <a:xfrm flipH="1">
              <a:off x="8063452" y="1996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5" name="Google Shape;4445;p59"/>
            <p:cNvSpPr/>
            <p:nvPr/>
          </p:nvSpPr>
          <p:spPr>
            <a:xfrm flipH="1">
              <a:off x="7834791" y="1996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6" name="Google Shape;4446;p59"/>
            <p:cNvSpPr/>
            <p:nvPr/>
          </p:nvSpPr>
          <p:spPr>
            <a:xfrm flipH="1">
              <a:off x="8946739" y="2093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7" name="Google Shape;4447;p59"/>
            <p:cNvSpPr/>
            <p:nvPr/>
          </p:nvSpPr>
          <p:spPr>
            <a:xfrm flipH="1">
              <a:off x="8377858" y="2139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8" name="Google Shape;4448;p59"/>
            <p:cNvSpPr/>
            <p:nvPr/>
          </p:nvSpPr>
          <p:spPr>
            <a:xfrm flipH="1">
              <a:off x="8749430" y="20535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9" name="Google Shape;4449;p59"/>
            <p:cNvSpPr/>
            <p:nvPr/>
          </p:nvSpPr>
          <p:spPr>
            <a:xfrm flipH="1">
              <a:off x="8520770" y="2253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0" name="Google Shape;4450;p59"/>
            <p:cNvSpPr/>
            <p:nvPr/>
          </p:nvSpPr>
          <p:spPr>
            <a:xfrm flipH="1">
              <a:off x="8277482" y="227150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1" name="Google Shape;4451;p59"/>
            <p:cNvSpPr/>
            <p:nvPr/>
          </p:nvSpPr>
          <p:spPr>
            <a:xfrm flipH="1">
              <a:off x="8120616" y="2167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2" name="Google Shape;4452;p59"/>
            <p:cNvSpPr/>
            <p:nvPr/>
          </p:nvSpPr>
          <p:spPr>
            <a:xfrm flipH="1">
              <a:off x="7954204"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3" name="Google Shape;4453;p59"/>
            <p:cNvSpPr/>
            <p:nvPr/>
          </p:nvSpPr>
          <p:spPr>
            <a:xfrm flipH="1">
              <a:off x="7954204" y="2239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4" name="Google Shape;4454;p59"/>
            <p:cNvSpPr/>
            <p:nvPr/>
          </p:nvSpPr>
          <p:spPr>
            <a:xfrm flipH="1">
              <a:off x="6792899"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5" name="Google Shape;4455;p59"/>
            <p:cNvSpPr/>
            <p:nvPr/>
          </p:nvSpPr>
          <p:spPr>
            <a:xfrm flipH="1">
              <a:off x="7110326" y="1896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6" name="Google Shape;4456;p59"/>
            <p:cNvSpPr/>
            <p:nvPr/>
          </p:nvSpPr>
          <p:spPr>
            <a:xfrm flipH="1">
              <a:off x="7185739" y="2239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7" name="Google Shape;4457;p59"/>
            <p:cNvSpPr/>
            <p:nvPr/>
          </p:nvSpPr>
          <p:spPr>
            <a:xfrm flipH="1">
              <a:off x="6964394"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8" name="Google Shape;4458;p59"/>
            <p:cNvSpPr/>
            <p:nvPr/>
          </p:nvSpPr>
          <p:spPr>
            <a:xfrm flipH="1">
              <a:off x="6735734" y="19963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9" name="Google Shape;4459;p59"/>
            <p:cNvSpPr/>
            <p:nvPr/>
          </p:nvSpPr>
          <p:spPr>
            <a:xfrm flipH="1">
              <a:off x="7323184" y="23685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0" name="Google Shape;4460;p59"/>
            <p:cNvSpPr/>
            <p:nvPr/>
          </p:nvSpPr>
          <p:spPr>
            <a:xfrm flipH="1">
              <a:off x="7349920"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1" name="Google Shape;4461;p59"/>
            <p:cNvSpPr/>
            <p:nvPr/>
          </p:nvSpPr>
          <p:spPr>
            <a:xfrm flipH="1">
              <a:off x="6507075" y="1996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2" name="Google Shape;4462;p59"/>
            <p:cNvSpPr/>
            <p:nvPr/>
          </p:nvSpPr>
          <p:spPr>
            <a:xfrm flipH="1">
              <a:off x="6278415" y="1996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3" name="Google Shape;4463;p59"/>
            <p:cNvSpPr/>
            <p:nvPr/>
          </p:nvSpPr>
          <p:spPr>
            <a:xfrm flipH="1">
              <a:off x="7650373" y="1939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4" name="Google Shape;4464;p59"/>
            <p:cNvSpPr/>
            <p:nvPr/>
          </p:nvSpPr>
          <p:spPr>
            <a:xfrm flipH="1">
              <a:off x="7421713" y="20535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5" name="Google Shape;4465;p59"/>
            <p:cNvSpPr/>
            <p:nvPr/>
          </p:nvSpPr>
          <p:spPr>
            <a:xfrm flipH="1">
              <a:off x="7536043" y="23392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6" name="Google Shape;4466;p59"/>
            <p:cNvSpPr/>
            <p:nvPr/>
          </p:nvSpPr>
          <p:spPr>
            <a:xfrm flipH="1">
              <a:off x="7650373" y="22110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7" name="Google Shape;4467;p59"/>
            <p:cNvSpPr/>
            <p:nvPr/>
          </p:nvSpPr>
          <p:spPr>
            <a:xfrm flipH="1">
              <a:off x="6821481" y="2139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8" name="Google Shape;4468;p59"/>
            <p:cNvSpPr/>
            <p:nvPr/>
          </p:nvSpPr>
          <p:spPr>
            <a:xfrm flipH="1">
              <a:off x="7193054" y="20535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9" name="Google Shape;4469;p59"/>
            <p:cNvSpPr/>
            <p:nvPr/>
          </p:nvSpPr>
          <p:spPr>
            <a:xfrm flipH="1">
              <a:off x="6964394" y="22535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0" name="Google Shape;4470;p59"/>
            <p:cNvSpPr/>
            <p:nvPr/>
          </p:nvSpPr>
          <p:spPr>
            <a:xfrm flipH="1">
              <a:off x="6721105" y="227150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1" name="Google Shape;4471;p59"/>
            <p:cNvSpPr/>
            <p:nvPr/>
          </p:nvSpPr>
          <p:spPr>
            <a:xfrm flipH="1">
              <a:off x="6564240" y="2167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2" name="Google Shape;4472;p59"/>
            <p:cNvSpPr/>
            <p:nvPr/>
          </p:nvSpPr>
          <p:spPr>
            <a:xfrm flipH="1">
              <a:off x="6397828" y="1824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3" name="Google Shape;4473;p59"/>
            <p:cNvSpPr/>
            <p:nvPr/>
          </p:nvSpPr>
          <p:spPr>
            <a:xfrm flipH="1">
              <a:off x="6397828" y="2239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4" name="Google Shape;4474;p59"/>
            <p:cNvSpPr/>
            <p:nvPr/>
          </p:nvSpPr>
          <p:spPr>
            <a:xfrm flipH="1">
              <a:off x="5224594"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5" name="Google Shape;4475;p59"/>
            <p:cNvSpPr/>
            <p:nvPr/>
          </p:nvSpPr>
          <p:spPr>
            <a:xfrm flipH="1">
              <a:off x="5542020" y="1909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6" name="Google Shape;4476;p59"/>
            <p:cNvSpPr/>
            <p:nvPr/>
          </p:nvSpPr>
          <p:spPr>
            <a:xfrm flipH="1">
              <a:off x="5617433" y="2252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7" name="Google Shape;4477;p59"/>
            <p:cNvSpPr/>
            <p:nvPr/>
          </p:nvSpPr>
          <p:spPr>
            <a:xfrm flipH="1">
              <a:off x="5396088" y="20664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8" name="Google Shape;4478;p59"/>
            <p:cNvSpPr/>
            <p:nvPr/>
          </p:nvSpPr>
          <p:spPr>
            <a:xfrm flipH="1">
              <a:off x="5167429" y="20092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9" name="Google Shape;4479;p59"/>
            <p:cNvSpPr/>
            <p:nvPr/>
          </p:nvSpPr>
          <p:spPr>
            <a:xfrm flipH="1">
              <a:off x="5754879" y="23814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0" name="Google Shape;4480;p59"/>
            <p:cNvSpPr/>
            <p:nvPr/>
          </p:nvSpPr>
          <p:spPr>
            <a:xfrm flipH="1">
              <a:off x="5781614"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1" name="Google Shape;4481;p59"/>
            <p:cNvSpPr/>
            <p:nvPr/>
          </p:nvSpPr>
          <p:spPr>
            <a:xfrm flipH="1">
              <a:off x="4938769" y="2009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2" name="Google Shape;4482;p59"/>
            <p:cNvSpPr/>
            <p:nvPr/>
          </p:nvSpPr>
          <p:spPr>
            <a:xfrm flipH="1">
              <a:off x="4710110" y="2009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3" name="Google Shape;4483;p59"/>
            <p:cNvSpPr/>
            <p:nvPr/>
          </p:nvSpPr>
          <p:spPr>
            <a:xfrm flipH="1">
              <a:off x="6082067" y="1952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4" name="Google Shape;4484;p59"/>
            <p:cNvSpPr/>
            <p:nvPr/>
          </p:nvSpPr>
          <p:spPr>
            <a:xfrm flipH="1">
              <a:off x="5853407" y="20664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5" name="Google Shape;4485;p59"/>
            <p:cNvSpPr/>
            <p:nvPr/>
          </p:nvSpPr>
          <p:spPr>
            <a:xfrm flipH="1">
              <a:off x="5967737" y="2352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6" name="Google Shape;4486;p59"/>
            <p:cNvSpPr/>
            <p:nvPr/>
          </p:nvSpPr>
          <p:spPr>
            <a:xfrm flipH="1">
              <a:off x="6082067" y="22239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7" name="Google Shape;4487;p59"/>
            <p:cNvSpPr/>
            <p:nvPr/>
          </p:nvSpPr>
          <p:spPr>
            <a:xfrm flipH="1">
              <a:off x="5253176" y="21521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8" name="Google Shape;4488;p59"/>
            <p:cNvSpPr/>
            <p:nvPr/>
          </p:nvSpPr>
          <p:spPr>
            <a:xfrm flipH="1">
              <a:off x="5624748" y="20664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9" name="Google Shape;4489;p59"/>
            <p:cNvSpPr/>
            <p:nvPr/>
          </p:nvSpPr>
          <p:spPr>
            <a:xfrm flipH="1">
              <a:off x="5396088" y="22664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0" name="Google Shape;4490;p59"/>
            <p:cNvSpPr/>
            <p:nvPr/>
          </p:nvSpPr>
          <p:spPr>
            <a:xfrm flipH="1">
              <a:off x="5152800" y="22844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1" name="Google Shape;4491;p59"/>
            <p:cNvSpPr/>
            <p:nvPr/>
          </p:nvSpPr>
          <p:spPr>
            <a:xfrm flipH="1">
              <a:off x="4995934" y="2180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2" name="Google Shape;4492;p59"/>
            <p:cNvSpPr/>
            <p:nvPr/>
          </p:nvSpPr>
          <p:spPr>
            <a:xfrm flipH="1">
              <a:off x="4829522" y="1837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3" name="Google Shape;4493;p59"/>
            <p:cNvSpPr/>
            <p:nvPr/>
          </p:nvSpPr>
          <p:spPr>
            <a:xfrm flipH="1">
              <a:off x="4829522" y="2252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4" name="Google Shape;4494;p59"/>
            <p:cNvSpPr/>
            <p:nvPr/>
          </p:nvSpPr>
          <p:spPr>
            <a:xfrm flipH="1">
              <a:off x="3681142"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5" name="Google Shape;4495;p59"/>
            <p:cNvSpPr/>
            <p:nvPr/>
          </p:nvSpPr>
          <p:spPr>
            <a:xfrm flipH="1">
              <a:off x="3998568" y="19289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6" name="Google Shape;4496;p59"/>
            <p:cNvSpPr/>
            <p:nvPr/>
          </p:nvSpPr>
          <p:spPr>
            <a:xfrm flipH="1">
              <a:off x="4073982" y="22718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7" name="Google Shape;4497;p59"/>
            <p:cNvSpPr/>
            <p:nvPr/>
          </p:nvSpPr>
          <p:spPr>
            <a:xfrm flipH="1">
              <a:off x="3852637"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8" name="Google Shape;4498;p59"/>
            <p:cNvSpPr/>
            <p:nvPr/>
          </p:nvSpPr>
          <p:spPr>
            <a:xfrm flipH="1">
              <a:off x="3623977" y="2028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9" name="Google Shape;4499;p59"/>
            <p:cNvSpPr/>
            <p:nvPr/>
          </p:nvSpPr>
          <p:spPr>
            <a:xfrm flipH="1">
              <a:off x="4211427" y="23834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0" name="Google Shape;4500;p59"/>
            <p:cNvSpPr/>
            <p:nvPr/>
          </p:nvSpPr>
          <p:spPr>
            <a:xfrm flipH="1">
              <a:off x="4238162"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1" name="Google Shape;4501;p59"/>
            <p:cNvSpPr/>
            <p:nvPr/>
          </p:nvSpPr>
          <p:spPr>
            <a:xfrm flipH="1">
              <a:off x="3395318" y="2028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2" name="Google Shape;4502;p59"/>
            <p:cNvSpPr/>
            <p:nvPr/>
          </p:nvSpPr>
          <p:spPr>
            <a:xfrm flipH="1">
              <a:off x="3166658" y="20286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3" name="Google Shape;4503;p59"/>
            <p:cNvSpPr/>
            <p:nvPr/>
          </p:nvSpPr>
          <p:spPr>
            <a:xfrm flipH="1">
              <a:off x="4538615" y="1971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4" name="Google Shape;4504;p59"/>
            <p:cNvSpPr/>
            <p:nvPr/>
          </p:nvSpPr>
          <p:spPr>
            <a:xfrm flipH="1">
              <a:off x="4309955"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5" name="Google Shape;4505;p59"/>
            <p:cNvSpPr/>
            <p:nvPr/>
          </p:nvSpPr>
          <p:spPr>
            <a:xfrm flipH="1">
              <a:off x="4424285" y="2371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6" name="Google Shape;4506;p59"/>
            <p:cNvSpPr/>
            <p:nvPr/>
          </p:nvSpPr>
          <p:spPr>
            <a:xfrm flipH="1">
              <a:off x="4538615" y="2243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7" name="Google Shape;4507;p59"/>
            <p:cNvSpPr/>
            <p:nvPr/>
          </p:nvSpPr>
          <p:spPr>
            <a:xfrm flipH="1">
              <a:off x="3709724" y="21715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8" name="Google Shape;4508;p59"/>
            <p:cNvSpPr/>
            <p:nvPr/>
          </p:nvSpPr>
          <p:spPr>
            <a:xfrm flipH="1">
              <a:off x="4081296" y="20858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9" name="Google Shape;4509;p59"/>
            <p:cNvSpPr/>
            <p:nvPr/>
          </p:nvSpPr>
          <p:spPr>
            <a:xfrm flipH="1">
              <a:off x="3852637" y="2285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0" name="Google Shape;4510;p59"/>
            <p:cNvSpPr/>
            <p:nvPr/>
          </p:nvSpPr>
          <p:spPr>
            <a:xfrm flipH="1">
              <a:off x="3609348" y="23038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1" name="Google Shape;4511;p59"/>
            <p:cNvSpPr/>
            <p:nvPr/>
          </p:nvSpPr>
          <p:spPr>
            <a:xfrm flipH="1">
              <a:off x="3452482" y="22001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2" name="Google Shape;4512;p59"/>
            <p:cNvSpPr/>
            <p:nvPr/>
          </p:nvSpPr>
          <p:spPr>
            <a:xfrm flipH="1">
              <a:off x="3286070"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3" name="Google Shape;4513;p59"/>
            <p:cNvSpPr/>
            <p:nvPr/>
          </p:nvSpPr>
          <p:spPr>
            <a:xfrm flipH="1">
              <a:off x="3286070" y="22718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4" name="Google Shape;4514;p59"/>
            <p:cNvSpPr/>
            <p:nvPr/>
          </p:nvSpPr>
          <p:spPr>
            <a:xfrm flipH="1">
              <a:off x="2131228"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5" name="Google Shape;4515;p59"/>
            <p:cNvSpPr/>
            <p:nvPr/>
          </p:nvSpPr>
          <p:spPr>
            <a:xfrm flipH="1">
              <a:off x="2448654" y="19289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6" name="Google Shape;4516;p59"/>
            <p:cNvSpPr/>
            <p:nvPr/>
          </p:nvSpPr>
          <p:spPr>
            <a:xfrm flipH="1">
              <a:off x="2524068" y="22718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7" name="Google Shape;4517;p59"/>
            <p:cNvSpPr/>
            <p:nvPr/>
          </p:nvSpPr>
          <p:spPr>
            <a:xfrm flipH="1">
              <a:off x="2302723"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8" name="Google Shape;4518;p59"/>
            <p:cNvSpPr/>
            <p:nvPr/>
          </p:nvSpPr>
          <p:spPr>
            <a:xfrm flipH="1">
              <a:off x="2074063" y="20286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9" name="Google Shape;4519;p59"/>
            <p:cNvSpPr/>
            <p:nvPr/>
          </p:nvSpPr>
          <p:spPr>
            <a:xfrm flipH="1">
              <a:off x="2661513" y="23834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0" name="Google Shape;4520;p59"/>
            <p:cNvSpPr/>
            <p:nvPr/>
          </p:nvSpPr>
          <p:spPr>
            <a:xfrm flipH="1">
              <a:off x="2688248" y="18572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1" name="Google Shape;4521;p59"/>
            <p:cNvSpPr/>
            <p:nvPr/>
          </p:nvSpPr>
          <p:spPr>
            <a:xfrm flipH="1">
              <a:off x="2988701" y="1971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2" name="Google Shape;4522;p59"/>
            <p:cNvSpPr/>
            <p:nvPr/>
          </p:nvSpPr>
          <p:spPr>
            <a:xfrm flipH="1">
              <a:off x="2760041" y="20858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3" name="Google Shape;4523;p59"/>
            <p:cNvSpPr/>
            <p:nvPr/>
          </p:nvSpPr>
          <p:spPr>
            <a:xfrm flipH="1">
              <a:off x="2874371" y="2371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4" name="Google Shape;4524;p59"/>
            <p:cNvSpPr/>
            <p:nvPr/>
          </p:nvSpPr>
          <p:spPr>
            <a:xfrm flipH="1">
              <a:off x="2988701" y="2243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5" name="Google Shape;4525;p59"/>
            <p:cNvSpPr/>
            <p:nvPr/>
          </p:nvSpPr>
          <p:spPr>
            <a:xfrm flipH="1">
              <a:off x="2159810" y="21715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6" name="Google Shape;4526;p59"/>
            <p:cNvSpPr/>
            <p:nvPr/>
          </p:nvSpPr>
          <p:spPr>
            <a:xfrm flipH="1">
              <a:off x="2531382" y="20858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7" name="Google Shape;4527;p59"/>
            <p:cNvSpPr/>
            <p:nvPr/>
          </p:nvSpPr>
          <p:spPr>
            <a:xfrm flipH="1">
              <a:off x="2302723" y="22858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8" name="Google Shape;4528;p59"/>
            <p:cNvSpPr/>
            <p:nvPr/>
          </p:nvSpPr>
          <p:spPr>
            <a:xfrm flipH="1">
              <a:off x="2059434" y="23038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9" name="Google Shape;4529;p59"/>
            <p:cNvSpPr/>
            <p:nvPr/>
          </p:nvSpPr>
          <p:spPr>
            <a:xfrm flipH="1">
              <a:off x="1902568" y="22001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0" name="Google Shape;4530;p59"/>
            <p:cNvSpPr/>
            <p:nvPr/>
          </p:nvSpPr>
          <p:spPr>
            <a:xfrm flipH="1">
              <a:off x="1736156" y="22718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cxnSp>
        <p:nvCxnSpPr>
          <p:cNvPr id="4531" name="Google Shape;4531;p59"/>
          <p:cNvCxnSpPr/>
          <p:nvPr/>
        </p:nvCxnSpPr>
        <p:spPr>
          <a:xfrm rot="10800000">
            <a:off x="10" y="3853431"/>
            <a:ext cx="9144000" cy="0"/>
          </a:xfrm>
          <a:prstGeom prst="straightConnector1">
            <a:avLst/>
          </a:prstGeom>
          <a:noFill/>
          <a:ln cap="flat" cmpd="sng" w="9525">
            <a:solidFill>
              <a:srgbClr val="76A7FA"/>
            </a:solidFill>
            <a:prstDash val="solid"/>
            <a:round/>
            <a:headEnd len="sm" w="sm" type="none"/>
            <a:tailEnd len="sm" w="sm" type="none"/>
          </a:ln>
        </p:spPr>
      </p:cxnSp>
      <p:sp>
        <p:nvSpPr>
          <p:cNvPr id="4532" name="Google Shape;4532;p59"/>
          <p:cNvSpPr/>
          <p:nvPr/>
        </p:nvSpPr>
        <p:spPr>
          <a:xfrm flipH="1">
            <a:off x="32541" y="3903450"/>
            <a:ext cx="1039500" cy="276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76A7FA"/>
                </a:solidFill>
                <a:latin typeface="Open Sans"/>
                <a:ea typeface="Open Sans"/>
                <a:cs typeface="Open Sans"/>
                <a:sym typeface="Open Sans"/>
              </a:rPr>
              <a:t>Event Time</a:t>
            </a:r>
            <a:endParaRPr i="0" sz="1100" u="none" cap="none" strike="noStrike">
              <a:solidFill>
                <a:srgbClr val="76A7FA"/>
              </a:solidFill>
              <a:latin typeface="Open Sans"/>
              <a:ea typeface="Open Sans"/>
              <a:cs typeface="Open Sans"/>
              <a:sym typeface="Open Sans"/>
            </a:endParaRPr>
          </a:p>
        </p:txBody>
      </p:sp>
      <p:sp>
        <p:nvSpPr>
          <p:cNvPr id="4533" name="Google Shape;4533;p59"/>
          <p:cNvSpPr/>
          <p:nvPr/>
        </p:nvSpPr>
        <p:spPr>
          <a:xfrm flipH="1">
            <a:off x="7762397" y="3307144"/>
            <a:ext cx="2994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4" name="Google Shape;4534;p59"/>
          <p:cNvSpPr/>
          <p:nvPr/>
        </p:nvSpPr>
        <p:spPr>
          <a:xfrm flipH="1">
            <a:off x="8285970" y="3307144"/>
            <a:ext cx="633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535" name="Google Shape;4535;p59"/>
          <p:cNvGrpSpPr/>
          <p:nvPr/>
        </p:nvGrpSpPr>
        <p:grpSpPr>
          <a:xfrm flipH="1">
            <a:off x="7954520" y="3347640"/>
            <a:ext cx="924228" cy="71775"/>
            <a:chOff x="7668744" y="654400"/>
            <a:chExt cx="1231975" cy="95700"/>
          </a:xfrm>
        </p:grpSpPr>
        <p:sp>
          <p:nvSpPr>
            <p:cNvPr id="4536" name="Google Shape;4536;p59"/>
            <p:cNvSpPr/>
            <p:nvPr/>
          </p:nvSpPr>
          <p:spPr>
            <a:xfrm>
              <a:off x="766874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7" name="Google Shape;4537;p59"/>
            <p:cNvSpPr/>
            <p:nvPr/>
          </p:nvSpPr>
          <p:spPr>
            <a:xfrm>
              <a:off x="800979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8" name="Google Shape;4538;p59"/>
            <p:cNvSpPr/>
            <p:nvPr/>
          </p:nvSpPr>
          <p:spPr>
            <a:xfrm>
              <a:off x="880501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9" name="Google Shape;4539;p59"/>
            <p:cNvSpPr/>
            <p:nvPr/>
          </p:nvSpPr>
          <p:spPr>
            <a:xfrm>
              <a:off x="783926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540" name="Google Shape;4540;p59"/>
          <p:cNvSpPr/>
          <p:nvPr/>
        </p:nvSpPr>
        <p:spPr>
          <a:xfrm flipH="1">
            <a:off x="8027670" y="3034313"/>
            <a:ext cx="891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1" name="Google Shape;4541;p59"/>
          <p:cNvSpPr/>
          <p:nvPr/>
        </p:nvSpPr>
        <p:spPr>
          <a:xfrm flipH="1">
            <a:off x="8550829" y="3579975"/>
            <a:ext cx="426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2" name="Google Shape;4542;p59"/>
          <p:cNvSpPr/>
          <p:nvPr/>
        </p:nvSpPr>
        <p:spPr>
          <a:xfrm flipH="1">
            <a:off x="7810250" y="3579975"/>
            <a:ext cx="633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3" name="Google Shape;4543;p59"/>
          <p:cNvSpPr/>
          <p:nvPr/>
        </p:nvSpPr>
        <p:spPr>
          <a:xfrm flipH="1">
            <a:off x="7325377" y="357997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4" name="Google Shape;4544;p59"/>
          <p:cNvSpPr/>
          <p:nvPr/>
        </p:nvSpPr>
        <p:spPr>
          <a:xfrm flipH="1">
            <a:off x="6570917" y="3033325"/>
            <a:ext cx="513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5" name="Google Shape;4545;p59"/>
          <p:cNvSpPr/>
          <p:nvPr/>
        </p:nvSpPr>
        <p:spPr>
          <a:xfrm flipH="1">
            <a:off x="6290939" y="303332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6" name="Google Shape;4546;p59"/>
          <p:cNvSpPr/>
          <p:nvPr/>
        </p:nvSpPr>
        <p:spPr>
          <a:xfrm flipH="1">
            <a:off x="5839091" y="303332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7" name="Google Shape;4547;p59"/>
          <p:cNvSpPr/>
          <p:nvPr/>
        </p:nvSpPr>
        <p:spPr>
          <a:xfrm flipH="1">
            <a:off x="5610193" y="3033325"/>
            <a:ext cx="198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8" name="Google Shape;4548;p59"/>
          <p:cNvSpPr/>
          <p:nvPr/>
        </p:nvSpPr>
        <p:spPr>
          <a:xfrm flipH="1">
            <a:off x="6983384" y="3306154"/>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9" name="Google Shape;4549;p59"/>
          <p:cNvSpPr/>
          <p:nvPr/>
        </p:nvSpPr>
        <p:spPr>
          <a:xfrm flipH="1">
            <a:off x="5610236" y="3306146"/>
            <a:ext cx="1232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0" name="Google Shape;4550;p59"/>
          <p:cNvSpPr/>
          <p:nvPr/>
        </p:nvSpPr>
        <p:spPr>
          <a:xfrm flipH="1">
            <a:off x="6480623" y="3578977"/>
            <a:ext cx="725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1" name="Google Shape;4551;p59"/>
          <p:cNvSpPr/>
          <p:nvPr/>
        </p:nvSpPr>
        <p:spPr>
          <a:xfrm flipH="1">
            <a:off x="5660928" y="3578977"/>
            <a:ext cx="725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552" name="Google Shape;4552;p59"/>
          <p:cNvGrpSpPr/>
          <p:nvPr/>
        </p:nvGrpSpPr>
        <p:grpSpPr>
          <a:xfrm flipH="1">
            <a:off x="7460110" y="3622530"/>
            <a:ext cx="1475100" cy="71775"/>
            <a:chOff x="7593481" y="868418"/>
            <a:chExt cx="1966275" cy="95700"/>
          </a:xfrm>
        </p:grpSpPr>
        <p:sp>
          <p:nvSpPr>
            <p:cNvPr id="4553" name="Google Shape;4553;p59"/>
            <p:cNvSpPr/>
            <p:nvPr/>
          </p:nvSpPr>
          <p:spPr>
            <a:xfrm>
              <a:off x="88025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4" name="Google Shape;4554;p59"/>
            <p:cNvSpPr/>
            <p:nvPr/>
          </p:nvSpPr>
          <p:spPr>
            <a:xfrm>
              <a:off x="85122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5" name="Google Shape;4555;p59"/>
            <p:cNvSpPr/>
            <p:nvPr/>
          </p:nvSpPr>
          <p:spPr>
            <a:xfrm>
              <a:off x="94640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6" name="Google Shape;4556;p59"/>
            <p:cNvSpPr/>
            <p:nvPr/>
          </p:nvSpPr>
          <p:spPr>
            <a:xfrm>
              <a:off x="75934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7" name="Google Shape;4557;p59"/>
            <p:cNvSpPr/>
            <p:nvPr/>
          </p:nvSpPr>
          <p:spPr>
            <a:xfrm>
              <a:off x="83134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8" name="Google Shape;4558;p59"/>
            <p:cNvSpPr/>
            <p:nvPr/>
          </p:nvSpPr>
          <p:spPr>
            <a:xfrm>
              <a:off x="77644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559" name="Google Shape;4559;p59"/>
          <p:cNvSpPr/>
          <p:nvPr/>
        </p:nvSpPr>
        <p:spPr>
          <a:xfrm flipH="1">
            <a:off x="7355267" y="3034313"/>
            <a:ext cx="5922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560" name="Google Shape;4560;p59"/>
          <p:cNvGrpSpPr/>
          <p:nvPr/>
        </p:nvGrpSpPr>
        <p:grpSpPr>
          <a:xfrm flipH="1">
            <a:off x="7408037" y="3072750"/>
            <a:ext cx="1466941" cy="71775"/>
            <a:chOff x="7673769" y="370000"/>
            <a:chExt cx="1955400" cy="95700"/>
          </a:xfrm>
        </p:grpSpPr>
        <p:sp>
          <p:nvSpPr>
            <p:cNvPr id="4561" name="Google Shape;4561;p59"/>
            <p:cNvSpPr/>
            <p:nvPr/>
          </p:nvSpPr>
          <p:spPr>
            <a:xfrm>
              <a:off x="802601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2" name="Google Shape;4562;p59"/>
            <p:cNvSpPr/>
            <p:nvPr/>
          </p:nvSpPr>
          <p:spPr>
            <a:xfrm>
              <a:off x="95334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3" name="Google Shape;4563;p59"/>
            <p:cNvSpPr/>
            <p:nvPr/>
          </p:nvSpPr>
          <p:spPr>
            <a:xfrm>
              <a:off x="9180294"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4" name="Google Shape;4564;p59"/>
            <p:cNvSpPr/>
            <p:nvPr/>
          </p:nvSpPr>
          <p:spPr>
            <a:xfrm>
              <a:off x="76737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5" name="Google Shape;4565;p59"/>
            <p:cNvSpPr/>
            <p:nvPr/>
          </p:nvSpPr>
          <p:spPr>
            <a:xfrm>
              <a:off x="89531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6" name="Google Shape;4566;p59"/>
            <p:cNvSpPr/>
            <p:nvPr/>
          </p:nvSpPr>
          <p:spPr>
            <a:xfrm>
              <a:off x="83134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7" name="Google Shape;4567;p59"/>
            <p:cNvSpPr/>
            <p:nvPr/>
          </p:nvSpPr>
          <p:spPr>
            <a:xfrm>
              <a:off x="81810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8" name="Google Shape;4568;p59"/>
            <p:cNvSpPr/>
            <p:nvPr/>
          </p:nvSpPr>
          <p:spPr>
            <a:xfrm>
              <a:off x="9314944"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9" name="Google Shape;4569;p59"/>
            <p:cNvSpPr/>
            <p:nvPr/>
          </p:nvSpPr>
          <p:spPr>
            <a:xfrm>
              <a:off x="84458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570" name="Google Shape;4570;p59"/>
          <p:cNvGrpSpPr/>
          <p:nvPr/>
        </p:nvGrpSpPr>
        <p:grpSpPr>
          <a:xfrm flipH="1">
            <a:off x="5693090" y="3346368"/>
            <a:ext cx="1511897" cy="71775"/>
            <a:chOff x="7613844" y="1371593"/>
            <a:chExt cx="2015325" cy="95700"/>
          </a:xfrm>
        </p:grpSpPr>
        <p:sp>
          <p:nvSpPr>
            <p:cNvPr id="4571" name="Google Shape;4571;p59"/>
            <p:cNvSpPr/>
            <p:nvPr/>
          </p:nvSpPr>
          <p:spPr>
            <a:xfrm>
              <a:off x="85122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2" name="Google Shape;4572;p59"/>
            <p:cNvSpPr/>
            <p:nvPr/>
          </p:nvSpPr>
          <p:spPr>
            <a:xfrm>
              <a:off x="92402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3" name="Google Shape;4573;p59"/>
            <p:cNvSpPr/>
            <p:nvPr/>
          </p:nvSpPr>
          <p:spPr>
            <a:xfrm>
              <a:off x="82697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4" name="Google Shape;4574;p59"/>
            <p:cNvSpPr/>
            <p:nvPr/>
          </p:nvSpPr>
          <p:spPr>
            <a:xfrm>
              <a:off x="94106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5" name="Google Shape;4575;p59"/>
            <p:cNvSpPr/>
            <p:nvPr/>
          </p:nvSpPr>
          <p:spPr>
            <a:xfrm>
              <a:off x="86813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6" name="Google Shape;4576;p59"/>
            <p:cNvSpPr/>
            <p:nvPr/>
          </p:nvSpPr>
          <p:spPr>
            <a:xfrm>
              <a:off x="8142081"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7" name="Google Shape;4577;p59"/>
            <p:cNvSpPr/>
            <p:nvPr/>
          </p:nvSpPr>
          <p:spPr>
            <a:xfrm>
              <a:off x="8876256"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8" name="Google Shape;4578;p59"/>
            <p:cNvSpPr/>
            <p:nvPr/>
          </p:nvSpPr>
          <p:spPr>
            <a:xfrm>
              <a:off x="904599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9" name="Google Shape;4579;p59"/>
            <p:cNvSpPr/>
            <p:nvPr/>
          </p:nvSpPr>
          <p:spPr>
            <a:xfrm>
              <a:off x="76138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0" name="Google Shape;4580;p59"/>
            <p:cNvSpPr/>
            <p:nvPr/>
          </p:nvSpPr>
          <p:spPr>
            <a:xfrm>
              <a:off x="95334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581" name="Google Shape;4581;p59"/>
          <p:cNvGrpSpPr/>
          <p:nvPr/>
        </p:nvGrpSpPr>
        <p:grpSpPr>
          <a:xfrm flipH="1">
            <a:off x="5841264" y="3621258"/>
            <a:ext cx="1322546" cy="71775"/>
            <a:chOff x="7668731" y="2202600"/>
            <a:chExt cx="1762925" cy="95700"/>
          </a:xfrm>
        </p:grpSpPr>
        <p:sp>
          <p:nvSpPr>
            <p:cNvPr id="4582" name="Google Shape;4582;p59"/>
            <p:cNvSpPr/>
            <p:nvPr/>
          </p:nvSpPr>
          <p:spPr>
            <a:xfrm>
              <a:off x="93359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3" name="Google Shape;4583;p59"/>
            <p:cNvSpPr/>
            <p:nvPr/>
          </p:nvSpPr>
          <p:spPr>
            <a:xfrm>
              <a:off x="89531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4" name="Google Shape;4584;p59"/>
            <p:cNvSpPr/>
            <p:nvPr/>
          </p:nvSpPr>
          <p:spPr>
            <a:xfrm>
              <a:off x="91445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5" name="Google Shape;4585;p59"/>
            <p:cNvSpPr/>
            <p:nvPr/>
          </p:nvSpPr>
          <p:spPr>
            <a:xfrm>
              <a:off x="78392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6" name="Google Shape;4586;p59"/>
            <p:cNvSpPr/>
            <p:nvPr/>
          </p:nvSpPr>
          <p:spPr>
            <a:xfrm>
              <a:off x="7668731"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7" name="Google Shape;4587;p59"/>
            <p:cNvSpPr/>
            <p:nvPr/>
          </p:nvSpPr>
          <p:spPr>
            <a:xfrm>
              <a:off x="87617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8" name="Google Shape;4588;p59"/>
            <p:cNvSpPr/>
            <p:nvPr/>
          </p:nvSpPr>
          <p:spPr>
            <a:xfrm>
              <a:off x="83005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9" name="Google Shape;4589;p59"/>
            <p:cNvSpPr/>
            <p:nvPr/>
          </p:nvSpPr>
          <p:spPr>
            <a:xfrm>
              <a:off x="81217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590" name="Google Shape;4590;p59"/>
          <p:cNvGrpSpPr/>
          <p:nvPr/>
        </p:nvGrpSpPr>
        <p:grpSpPr>
          <a:xfrm flipH="1">
            <a:off x="5693090" y="3071478"/>
            <a:ext cx="1342783" cy="71775"/>
            <a:chOff x="7839269" y="1028187"/>
            <a:chExt cx="1789900" cy="95700"/>
          </a:xfrm>
        </p:grpSpPr>
        <p:sp>
          <p:nvSpPr>
            <p:cNvPr id="4591" name="Google Shape;4591;p59"/>
            <p:cNvSpPr/>
            <p:nvPr/>
          </p:nvSpPr>
          <p:spPr>
            <a:xfrm>
              <a:off x="95334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2" name="Google Shape;4592;p59"/>
            <p:cNvSpPr/>
            <p:nvPr/>
          </p:nvSpPr>
          <p:spPr>
            <a:xfrm>
              <a:off x="812171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3" name="Google Shape;4593;p59"/>
            <p:cNvSpPr/>
            <p:nvPr/>
          </p:nvSpPr>
          <p:spPr>
            <a:xfrm>
              <a:off x="9144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4" name="Google Shape;4594;p59"/>
            <p:cNvSpPr/>
            <p:nvPr/>
          </p:nvSpPr>
          <p:spPr>
            <a:xfrm>
              <a:off x="8541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5" name="Google Shape;4595;p59"/>
            <p:cNvSpPr/>
            <p:nvPr/>
          </p:nvSpPr>
          <p:spPr>
            <a:xfrm>
              <a:off x="78392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596" name="Google Shape;4596;p59"/>
          <p:cNvSpPr/>
          <p:nvPr/>
        </p:nvSpPr>
        <p:spPr>
          <a:xfrm flipH="1">
            <a:off x="4332504" y="3307144"/>
            <a:ext cx="2994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7" name="Google Shape;4597;p59"/>
          <p:cNvSpPr/>
          <p:nvPr/>
        </p:nvSpPr>
        <p:spPr>
          <a:xfrm flipH="1">
            <a:off x="4856077" y="3307144"/>
            <a:ext cx="633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598" name="Google Shape;4598;p59"/>
          <p:cNvGrpSpPr/>
          <p:nvPr/>
        </p:nvGrpSpPr>
        <p:grpSpPr>
          <a:xfrm flipH="1">
            <a:off x="4524627" y="3347640"/>
            <a:ext cx="924228" cy="71775"/>
            <a:chOff x="7668744" y="654400"/>
            <a:chExt cx="1231975" cy="95700"/>
          </a:xfrm>
        </p:grpSpPr>
        <p:sp>
          <p:nvSpPr>
            <p:cNvPr id="4599" name="Google Shape;4599;p59"/>
            <p:cNvSpPr/>
            <p:nvPr/>
          </p:nvSpPr>
          <p:spPr>
            <a:xfrm>
              <a:off x="766874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0" name="Google Shape;4600;p59"/>
            <p:cNvSpPr/>
            <p:nvPr/>
          </p:nvSpPr>
          <p:spPr>
            <a:xfrm>
              <a:off x="8009794"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1" name="Google Shape;4601;p59"/>
            <p:cNvSpPr/>
            <p:nvPr/>
          </p:nvSpPr>
          <p:spPr>
            <a:xfrm>
              <a:off x="880501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2" name="Google Shape;4602;p59"/>
            <p:cNvSpPr/>
            <p:nvPr/>
          </p:nvSpPr>
          <p:spPr>
            <a:xfrm>
              <a:off x="7839269" y="654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603" name="Google Shape;4603;p59"/>
          <p:cNvSpPr/>
          <p:nvPr/>
        </p:nvSpPr>
        <p:spPr>
          <a:xfrm flipH="1">
            <a:off x="4597777" y="3034313"/>
            <a:ext cx="891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4" name="Google Shape;4604;p59"/>
          <p:cNvSpPr/>
          <p:nvPr/>
        </p:nvSpPr>
        <p:spPr>
          <a:xfrm flipH="1">
            <a:off x="5120936" y="3579975"/>
            <a:ext cx="426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5" name="Google Shape;4605;p59"/>
          <p:cNvSpPr/>
          <p:nvPr/>
        </p:nvSpPr>
        <p:spPr>
          <a:xfrm flipH="1">
            <a:off x="4380357" y="3579975"/>
            <a:ext cx="633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6" name="Google Shape;4606;p59"/>
          <p:cNvSpPr/>
          <p:nvPr/>
        </p:nvSpPr>
        <p:spPr>
          <a:xfrm flipH="1">
            <a:off x="3895484" y="357997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7" name="Google Shape;4607;p59"/>
          <p:cNvSpPr/>
          <p:nvPr/>
        </p:nvSpPr>
        <p:spPr>
          <a:xfrm flipH="1">
            <a:off x="3141024" y="3033325"/>
            <a:ext cx="5136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8" name="Google Shape;4608;p59"/>
          <p:cNvSpPr/>
          <p:nvPr/>
        </p:nvSpPr>
        <p:spPr>
          <a:xfrm flipH="1">
            <a:off x="2861045" y="303332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9" name="Google Shape;4609;p59"/>
          <p:cNvSpPr/>
          <p:nvPr/>
        </p:nvSpPr>
        <p:spPr>
          <a:xfrm flipH="1">
            <a:off x="2409198" y="3033325"/>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0" name="Google Shape;4610;p59"/>
          <p:cNvSpPr/>
          <p:nvPr/>
        </p:nvSpPr>
        <p:spPr>
          <a:xfrm flipH="1">
            <a:off x="2180300" y="3033325"/>
            <a:ext cx="1983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1" name="Google Shape;4611;p59"/>
          <p:cNvSpPr/>
          <p:nvPr/>
        </p:nvSpPr>
        <p:spPr>
          <a:xfrm flipH="1">
            <a:off x="3553490" y="3306154"/>
            <a:ext cx="260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2" name="Google Shape;4612;p59"/>
          <p:cNvSpPr/>
          <p:nvPr/>
        </p:nvSpPr>
        <p:spPr>
          <a:xfrm flipH="1">
            <a:off x="2180343" y="3306146"/>
            <a:ext cx="1232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3" name="Google Shape;4613;p59"/>
          <p:cNvSpPr/>
          <p:nvPr/>
        </p:nvSpPr>
        <p:spPr>
          <a:xfrm flipH="1">
            <a:off x="3050730" y="3578977"/>
            <a:ext cx="725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4" name="Google Shape;4614;p59"/>
          <p:cNvSpPr/>
          <p:nvPr/>
        </p:nvSpPr>
        <p:spPr>
          <a:xfrm flipH="1">
            <a:off x="2231035" y="3578977"/>
            <a:ext cx="7257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615" name="Google Shape;4615;p59"/>
          <p:cNvGrpSpPr/>
          <p:nvPr/>
        </p:nvGrpSpPr>
        <p:grpSpPr>
          <a:xfrm flipH="1">
            <a:off x="4030217" y="3622530"/>
            <a:ext cx="1475100" cy="71775"/>
            <a:chOff x="7593481" y="868418"/>
            <a:chExt cx="1966275" cy="95700"/>
          </a:xfrm>
        </p:grpSpPr>
        <p:sp>
          <p:nvSpPr>
            <p:cNvPr id="4616" name="Google Shape;4616;p59"/>
            <p:cNvSpPr/>
            <p:nvPr/>
          </p:nvSpPr>
          <p:spPr>
            <a:xfrm>
              <a:off x="88025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7" name="Google Shape;4617;p59"/>
            <p:cNvSpPr/>
            <p:nvPr/>
          </p:nvSpPr>
          <p:spPr>
            <a:xfrm>
              <a:off x="85122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8" name="Google Shape;4618;p59"/>
            <p:cNvSpPr/>
            <p:nvPr/>
          </p:nvSpPr>
          <p:spPr>
            <a:xfrm>
              <a:off x="94640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9" name="Google Shape;4619;p59"/>
            <p:cNvSpPr/>
            <p:nvPr/>
          </p:nvSpPr>
          <p:spPr>
            <a:xfrm>
              <a:off x="759348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0" name="Google Shape;4620;p59"/>
            <p:cNvSpPr/>
            <p:nvPr/>
          </p:nvSpPr>
          <p:spPr>
            <a:xfrm>
              <a:off x="8313456"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1" name="Google Shape;4621;p59"/>
            <p:cNvSpPr/>
            <p:nvPr/>
          </p:nvSpPr>
          <p:spPr>
            <a:xfrm>
              <a:off x="7764431" y="868418"/>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622" name="Google Shape;4622;p59"/>
          <p:cNvSpPr/>
          <p:nvPr/>
        </p:nvSpPr>
        <p:spPr>
          <a:xfrm flipH="1">
            <a:off x="3925374" y="3034313"/>
            <a:ext cx="592200" cy="155100"/>
          </a:xfrm>
          <a:prstGeom prst="rect">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623" name="Google Shape;4623;p59"/>
          <p:cNvGrpSpPr/>
          <p:nvPr/>
        </p:nvGrpSpPr>
        <p:grpSpPr>
          <a:xfrm flipH="1">
            <a:off x="3978144" y="3072750"/>
            <a:ext cx="1466941" cy="71775"/>
            <a:chOff x="7673769" y="370000"/>
            <a:chExt cx="1955400" cy="95700"/>
          </a:xfrm>
        </p:grpSpPr>
        <p:sp>
          <p:nvSpPr>
            <p:cNvPr id="4624" name="Google Shape;4624;p59"/>
            <p:cNvSpPr/>
            <p:nvPr/>
          </p:nvSpPr>
          <p:spPr>
            <a:xfrm>
              <a:off x="802601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5" name="Google Shape;4625;p59"/>
            <p:cNvSpPr/>
            <p:nvPr/>
          </p:nvSpPr>
          <p:spPr>
            <a:xfrm>
              <a:off x="95334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6" name="Google Shape;4626;p59"/>
            <p:cNvSpPr/>
            <p:nvPr/>
          </p:nvSpPr>
          <p:spPr>
            <a:xfrm>
              <a:off x="9180294"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7" name="Google Shape;4627;p59"/>
            <p:cNvSpPr/>
            <p:nvPr/>
          </p:nvSpPr>
          <p:spPr>
            <a:xfrm>
              <a:off x="76737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8" name="Google Shape;4628;p59"/>
            <p:cNvSpPr/>
            <p:nvPr/>
          </p:nvSpPr>
          <p:spPr>
            <a:xfrm>
              <a:off x="89531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9" name="Google Shape;4629;p59"/>
            <p:cNvSpPr/>
            <p:nvPr/>
          </p:nvSpPr>
          <p:spPr>
            <a:xfrm>
              <a:off x="83134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0" name="Google Shape;4630;p59"/>
            <p:cNvSpPr/>
            <p:nvPr/>
          </p:nvSpPr>
          <p:spPr>
            <a:xfrm>
              <a:off x="81810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1" name="Google Shape;4631;p59"/>
            <p:cNvSpPr/>
            <p:nvPr/>
          </p:nvSpPr>
          <p:spPr>
            <a:xfrm>
              <a:off x="9314944"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2" name="Google Shape;4632;p59"/>
            <p:cNvSpPr/>
            <p:nvPr/>
          </p:nvSpPr>
          <p:spPr>
            <a:xfrm>
              <a:off x="8445869" y="370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633" name="Google Shape;4633;p59"/>
          <p:cNvGrpSpPr/>
          <p:nvPr/>
        </p:nvGrpSpPr>
        <p:grpSpPr>
          <a:xfrm flipH="1">
            <a:off x="2263197" y="3346368"/>
            <a:ext cx="1511897" cy="71775"/>
            <a:chOff x="7613844" y="1371593"/>
            <a:chExt cx="2015325" cy="95700"/>
          </a:xfrm>
        </p:grpSpPr>
        <p:sp>
          <p:nvSpPr>
            <p:cNvPr id="4634" name="Google Shape;4634;p59"/>
            <p:cNvSpPr/>
            <p:nvPr/>
          </p:nvSpPr>
          <p:spPr>
            <a:xfrm>
              <a:off x="85122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5" name="Google Shape;4635;p59"/>
            <p:cNvSpPr/>
            <p:nvPr/>
          </p:nvSpPr>
          <p:spPr>
            <a:xfrm>
              <a:off x="92402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6" name="Google Shape;4636;p59"/>
            <p:cNvSpPr/>
            <p:nvPr/>
          </p:nvSpPr>
          <p:spPr>
            <a:xfrm>
              <a:off x="82697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7" name="Google Shape;4637;p59"/>
            <p:cNvSpPr/>
            <p:nvPr/>
          </p:nvSpPr>
          <p:spPr>
            <a:xfrm>
              <a:off x="94106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8" name="Google Shape;4638;p59"/>
            <p:cNvSpPr/>
            <p:nvPr/>
          </p:nvSpPr>
          <p:spPr>
            <a:xfrm>
              <a:off x="86813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9" name="Google Shape;4639;p59"/>
            <p:cNvSpPr/>
            <p:nvPr/>
          </p:nvSpPr>
          <p:spPr>
            <a:xfrm>
              <a:off x="8142081"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0" name="Google Shape;4640;p59"/>
            <p:cNvSpPr/>
            <p:nvPr/>
          </p:nvSpPr>
          <p:spPr>
            <a:xfrm>
              <a:off x="8876256"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1" name="Google Shape;4641;p59"/>
            <p:cNvSpPr/>
            <p:nvPr/>
          </p:nvSpPr>
          <p:spPr>
            <a:xfrm>
              <a:off x="904599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2" name="Google Shape;4642;p59"/>
            <p:cNvSpPr/>
            <p:nvPr/>
          </p:nvSpPr>
          <p:spPr>
            <a:xfrm>
              <a:off x="7613844"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3" name="Google Shape;4643;p59"/>
            <p:cNvSpPr/>
            <p:nvPr/>
          </p:nvSpPr>
          <p:spPr>
            <a:xfrm>
              <a:off x="9533469" y="1371593"/>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644" name="Google Shape;4644;p59"/>
          <p:cNvGrpSpPr/>
          <p:nvPr/>
        </p:nvGrpSpPr>
        <p:grpSpPr>
          <a:xfrm flipH="1">
            <a:off x="2411371" y="3621258"/>
            <a:ext cx="1322546" cy="71775"/>
            <a:chOff x="7668731" y="2202600"/>
            <a:chExt cx="1762925" cy="95700"/>
          </a:xfrm>
        </p:grpSpPr>
        <p:sp>
          <p:nvSpPr>
            <p:cNvPr id="4645" name="Google Shape;4645;p59"/>
            <p:cNvSpPr/>
            <p:nvPr/>
          </p:nvSpPr>
          <p:spPr>
            <a:xfrm>
              <a:off x="93359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6" name="Google Shape;4646;p59"/>
            <p:cNvSpPr/>
            <p:nvPr/>
          </p:nvSpPr>
          <p:spPr>
            <a:xfrm>
              <a:off x="89531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7" name="Google Shape;4647;p59"/>
            <p:cNvSpPr/>
            <p:nvPr/>
          </p:nvSpPr>
          <p:spPr>
            <a:xfrm>
              <a:off x="91445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8" name="Google Shape;4648;p59"/>
            <p:cNvSpPr/>
            <p:nvPr/>
          </p:nvSpPr>
          <p:spPr>
            <a:xfrm>
              <a:off x="78392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9" name="Google Shape;4649;p59"/>
            <p:cNvSpPr/>
            <p:nvPr/>
          </p:nvSpPr>
          <p:spPr>
            <a:xfrm>
              <a:off x="7668731"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0" name="Google Shape;4650;p59"/>
            <p:cNvSpPr/>
            <p:nvPr/>
          </p:nvSpPr>
          <p:spPr>
            <a:xfrm>
              <a:off x="876175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1" name="Google Shape;4651;p59"/>
            <p:cNvSpPr/>
            <p:nvPr/>
          </p:nvSpPr>
          <p:spPr>
            <a:xfrm>
              <a:off x="83005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2" name="Google Shape;4652;p59"/>
            <p:cNvSpPr/>
            <p:nvPr/>
          </p:nvSpPr>
          <p:spPr>
            <a:xfrm>
              <a:off x="8121706" y="2202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653" name="Google Shape;4653;p59"/>
          <p:cNvGrpSpPr/>
          <p:nvPr/>
        </p:nvGrpSpPr>
        <p:grpSpPr>
          <a:xfrm flipH="1">
            <a:off x="2263197" y="3071478"/>
            <a:ext cx="1342783" cy="71775"/>
            <a:chOff x="7839269" y="1028187"/>
            <a:chExt cx="1789900" cy="95700"/>
          </a:xfrm>
        </p:grpSpPr>
        <p:sp>
          <p:nvSpPr>
            <p:cNvPr id="4654" name="Google Shape;4654;p59"/>
            <p:cNvSpPr/>
            <p:nvPr/>
          </p:nvSpPr>
          <p:spPr>
            <a:xfrm>
              <a:off x="95334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5" name="Google Shape;4655;p59"/>
            <p:cNvSpPr/>
            <p:nvPr/>
          </p:nvSpPr>
          <p:spPr>
            <a:xfrm>
              <a:off x="812171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6" name="Google Shape;4656;p59"/>
            <p:cNvSpPr/>
            <p:nvPr/>
          </p:nvSpPr>
          <p:spPr>
            <a:xfrm>
              <a:off x="9144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7" name="Google Shape;4657;p59"/>
            <p:cNvSpPr/>
            <p:nvPr/>
          </p:nvSpPr>
          <p:spPr>
            <a:xfrm>
              <a:off x="85415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8" name="Google Shape;4658;p59"/>
            <p:cNvSpPr/>
            <p:nvPr/>
          </p:nvSpPr>
          <p:spPr>
            <a:xfrm>
              <a:off x="7839269" y="1028187"/>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4659" name="Google Shape;4659;p59"/>
          <p:cNvGrpSpPr/>
          <p:nvPr/>
        </p:nvGrpSpPr>
        <p:grpSpPr>
          <a:xfrm>
            <a:off x="10" y="2549928"/>
            <a:ext cx="9144000" cy="373123"/>
            <a:chOff x="10" y="2549928"/>
            <a:chExt cx="9144000" cy="373123"/>
          </a:xfrm>
        </p:grpSpPr>
        <p:cxnSp>
          <p:nvCxnSpPr>
            <p:cNvPr id="4660" name="Google Shape;4660;p59"/>
            <p:cNvCxnSpPr/>
            <p:nvPr/>
          </p:nvCxnSpPr>
          <p:spPr>
            <a:xfrm rot="10800000">
              <a:off x="10" y="2596131"/>
              <a:ext cx="9144000" cy="0"/>
            </a:xfrm>
            <a:prstGeom prst="straightConnector1">
              <a:avLst/>
            </a:prstGeom>
            <a:noFill/>
            <a:ln cap="flat" cmpd="sng" w="9525">
              <a:solidFill>
                <a:srgbClr val="34A853"/>
              </a:solidFill>
              <a:prstDash val="solid"/>
              <a:round/>
              <a:headEnd len="sm" w="sm" type="none"/>
              <a:tailEnd len="sm" w="sm" type="none"/>
            </a:ln>
          </p:spPr>
        </p:cxnSp>
        <p:sp>
          <p:nvSpPr>
            <p:cNvPr id="4661" name="Google Shape;4661;p59"/>
            <p:cNvSpPr/>
            <p:nvPr/>
          </p:nvSpPr>
          <p:spPr>
            <a:xfrm flipH="1">
              <a:off x="32541" y="2646150"/>
              <a:ext cx="1039500" cy="276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rgbClr val="34A853"/>
                  </a:solidFill>
                  <a:latin typeface="Open Sans"/>
                  <a:ea typeface="Open Sans"/>
                  <a:cs typeface="Open Sans"/>
                  <a:sym typeface="Open Sans"/>
                </a:rPr>
                <a:t>Processing Time</a:t>
              </a:r>
              <a:endParaRPr i="0" sz="1100" u="none" cap="none" strike="noStrike">
                <a:solidFill>
                  <a:srgbClr val="34A853"/>
                </a:solidFill>
                <a:latin typeface="Open Sans"/>
                <a:ea typeface="Open Sans"/>
                <a:cs typeface="Open Sans"/>
                <a:sym typeface="Open Sans"/>
              </a:endParaRPr>
            </a:p>
          </p:txBody>
        </p:sp>
        <p:sp>
          <p:nvSpPr>
            <p:cNvPr id="4662" name="Google Shape;4662;p59"/>
            <p:cNvSpPr/>
            <p:nvPr/>
          </p:nvSpPr>
          <p:spPr>
            <a:xfrm flipH="1">
              <a:off x="2633200"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11:00</a:t>
              </a:r>
              <a:endParaRPr b="0" i="0" sz="1400" u="none" cap="none" strike="noStrike">
                <a:solidFill>
                  <a:srgbClr val="34A853"/>
                </a:solidFill>
                <a:latin typeface="Open Sans"/>
                <a:ea typeface="Open Sans"/>
                <a:cs typeface="Open Sans"/>
                <a:sym typeface="Open Sans"/>
              </a:endParaRPr>
            </a:p>
          </p:txBody>
        </p:sp>
        <p:sp>
          <p:nvSpPr>
            <p:cNvPr id="4663" name="Google Shape;4663;p59"/>
            <p:cNvSpPr/>
            <p:nvPr/>
          </p:nvSpPr>
          <p:spPr>
            <a:xfrm flipH="1">
              <a:off x="1330520"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10:00</a:t>
              </a:r>
              <a:endParaRPr b="0" i="0" sz="1400" u="none" cap="none" strike="noStrike">
                <a:solidFill>
                  <a:srgbClr val="34A853"/>
                </a:solidFill>
                <a:latin typeface="Open Sans"/>
                <a:ea typeface="Open Sans"/>
                <a:cs typeface="Open Sans"/>
                <a:sym typeface="Open Sans"/>
              </a:endParaRPr>
            </a:p>
          </p:txBody>
        </p:sp>
        <p:sp>
          <p:nvSpPr>
            <p:cNvPr id="4664" name="Google Shape;4664;p59"/>
            <p:cNvSpPr/>
            <p:nvPr/>
          </p:nvSpPr>
          <p:spPr>
            <a:xfrm flipH="1">
              <a:off x="7894345"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15:00</a:t>
              </a:r>
              <a:endParaRPr b="0" i="0" sz="1400" u="none" cap="none" strike="noStrike">
                <a:solidFill>
                  <a:srgbClr val="34A853"/>
                </a:solidFill>
                <a:latin typeface="Open Sans"/>
                <a:ea typeface="Open Sans"/>
                <a:cs typeface="Open Sans"/>
                <a:sym typeface="Open Sans"/>
              </a:endParaRPr>
            </a:p>
          </p:txBody>
        </p:sp>
        <p:sp>
          <p:nvSpPr>
            <p:cNvPr id="4665" name="Google Shape;4665;p59"/>
            <p:cNvSpPr/>
            <p:nvPr/>
          </p:nvSpPr>
          <p:spPr>
            <a:xfrm flipH="1">
              <a:off x="6577391"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14:00</a:t>
              </a:r>
              <a:endParaRPr b="0" i="0" sz="1400" u="none" cap="none" strike="noStrike">
                <a:solidFill>
                  <a:srgbClr val="34A853"/>
                </a:solidFill>
                <a:latin typeface="Open Sans"/>
                <a:ea typeface="Open Sans"/>
                <a:cs typeface="Open Sans"/>
                <a:sym typeface="Open Sans"/>
              </a:endParaRPr>
            </a:p>
          </p:txBody>
        </p:sp>
        <p:sp>
          <p:nvSpPr>
            <p:cNvPr id="4666" name="Google Shape;4666;p59"/>
            <p:cNvSpPr/>
            <p:nvPr/>
          </p:nvSpPr>
          <p:spPr>
            <a:xfrm flipH="1">
              <a:off x="5261346"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13:00</a:t>
              </a:r>
              <a:endParaRPr b="0" i="0" sz="1400" u="none" cap="none" strike="noStrike">
                <a:solidFill>
                  <a:srgbClr val="34A853"/>
                </a:solidFill>
                <a:latin typeface="Open Sans"/>
                <a:ea typeface="Open Sans"/>
                <a:cs typeface="Open Sans"/>
                <a:sym typeface="Open Sans"/>
              </a:endParaRPr>
            </a:p>
          </p:txBody>
        </p:sp>
        <p:sp>
          <p:nvSpPr>
            <p:cNvPr id="4667" name="Google Shape;4667;p59"/>
            <p:cNvSpPr/>
            <p:nvPr/>
          </p:nvSpPr>
          <p:spPr>
            <a:xfrm flipH="1">
              <a:off x="3945302" y="26461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sp>
          <p:nvSpPr>
            <p:cNvPr id="4668" name="Google Shape;4668;p59"/>
            <p:cNvSpPr/>
            <p:nvPr/>
          </p:nvSpPr>
          <p:spPr>
            <a:xfrm flipH="1">
              <a:off x="2931100"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69" name="Google Shape;4669;p59"/>
            <p:cNvSpPr/>
            <p:nvPr/>
          </p:nvSpPr>
          <p:spPr>
            <a:xfrm flipH="1">
              <a:off x="162607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70" name="Google Shape;4670;p59"/>
            <p:cNvSpPr/>
            <p:nvPr/>
          </p:nvSpPr>
          <p:spPr>
            <a:xfrm flipH="1">
              <a:off x="424143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71" name="Google Shape;4671;p59"/>
            <p:cNvSpPr/>
            <p:nvPr/>
          </p:nvSpPr>
          <p:spPr>
            <a:xfrm flipH="1">
              <a:off x="8190480"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72" name="Google Shape;4672;p59"/>
            <p:cNvSpPr/>
            <p:nvPr/>
          </p:nvSpPr>
          <p:spPr>
            <a:xfrm flipH="1">
              <a:off x="5557482"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73" name="Google Shape;4673;p59"/>
            <p:cNvSpPr/>
            <p:nvPr/>
          </p:nvSpPr>
          <p:spPr>
            <a:xfrm flipH="1">
              <a:off x="6873527" y="2549928"/>
              <a:ext cx="77100" cy="42600"/>
            </a:xfrm>
            <a:prstGeom prst="triangle">
              <a:avLst>
                <a:gd fmla="val 50000" name="adj"/>
              </a:avLst>
            </a:prstGeom>
            <a:solidFill>
              <a:srgbClr val="76A7FA"/>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4674" name="Google Shape;4674;p59"/>
          <p:cNvSpPr/>
          <p:nvPr/>
        </p:nvSpPr>
        <p:spPr>
          <a:xfrm flipH="1">
            <a:off x="2633200"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11:00</a:t>
            </a:r>
            <a:endParaRPr b="0" i="0" sz="1400" u="none" cap="none" strike="noStrike">
              <a:solidFill>
                <a:srgbClr val="76A7FA"/>
              </a:solidFill>
              <a:latin typeface="Open Sans"/>
              <a:ea typeface="Open Sans"/>
              <a:cs typeface="Open Sans"/>
              <a:sym typeface="Open Sans"/>
            </a:endParaRPr>
          </a:p>
        </p:txBody>
      </p:sp>
      <p:sp>
        <p:nvSpPr>
          <p:cNvPr id="4675" name="Google Shape;4675;p59"/>
          <p:cNvSpPr/>
          <p:nvPr/>
        </p:nvSpPr>
        <p:spPr>
          <a:xfrm flipH="1">
            <a:off x="1330520"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10:00</a:t>
            </a:r>
            <a:endParaRPr b="0" i="0" sz="1400" u="none" cap="none" strike="noStrike">
              <a:solidFill>
                <a:srgbClr val="76A7FA"/>
              </a:solidFill>
              <a:latin typeface="Open Sans"/>
              <a:ea typeface="Open Sans"/>
              <a:cs typeface="Open Sans"/>
              <a:sym typeface="Open Sans"/>
            </a:endParaRPr>
          </a:p>
        </p:txBody>
      </p:sp>
      <p:sp>
        <p:nvSpPr>
          <p:cNvPr id="4676" name="Google Shape;4676;p59"/>
          <p:cNvSpPr/>
          <p:nvPr/>
        </p:nvSpPr>
        <p:spPr>
          <a:xfrm flipH="1">
            <a:off x="7894345"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15:00</a:t>
            </a:r>
            <a:endParaRPr b="0" i="0" sz="1400" u="none" cap="none" strike="noStrike">
              <a:solidFill>
                <a:srgbClr val="76A7FA"/>
              </a:solidFill>
              <a:latin typeface="Open Sans"/>
              <a:ea typeface="Open Sans"/>
              <a:cs typeface="Open Sans"/>
              <a:sym typeface="Open Sans"/>
            </a:endParaRPr>
          </a:p>
        </p:txBody>
      </p:sp>
      <p:sp>
        <p:nvSpPr>
          <p:cNvPr id="4677" name="Google Shape;4677;p59"/>
          <p:cNvSpPr/>
          <p:nvPr/>
        </p:nvSpPr>
        <p:spPr>
          <a:xfrm flipH="1">
            <a:off x="6577391"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14:00</a:t>
            </a:r>
            <a:endParaRPr b="0" i="0" sz="1400" u="none" cap="none" strike="noStrike">
              <a:solidFill>
                <a:srgbClr val="76A7FA"/>
              </a:solidFill>
              <a:latin typeface="Open Sans"/>
              <a:ea typeface="Open Sans"/>
              <a:cs typeface="Open Sans"/>
              <a:sym typeface="Open Sans"/>
            </a:endParaRPr>
          </a:p>
        </p:txBody>
      </p:sp>
      <p:sp>
        <p:nvSpPr>
          <p:cNvPr id="4678" name="Google Shape;4678;p59"/>
          <p:cNvSpPr/>
          <p:nvPr/>
        </p:nvSpPr>
        <p:spPr>
          <a:xfrm flipH="1">
            <a:off x="5261346"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13:00</a:t>
            </a:r>
            <a:endParaRPr b="0" i="0" sz="1400" u="none" cap="none" strike="noStrike">
              <a:solidFill>
                <a:srgbClr val="76A7FA"/>
              </a:solidFill>
              <a:latin typeface="Open Sans"/>
              <a:ea typeface="Open Sans"/>
              <a:cs typeface="Open Sans"/>
              <a:sym typeface="Open Sans"/>
            </a:endParaRPr>
          </a:p>
        </p:txBody>
      </p:sp>
      <p:sp>
        <p:nvSpPr>
          <p:cNvPr id="4679" name="Google Shape;4679;p59"/>
          <p:cNvSpPr/>
          <p:nvPr/>
        </p:nvSpPr>
        <p:spPr>
          <a:xfrm flipH="1">
            <a:off x="3945302" y="3903451"/>
            <a:ext cx="6693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76A7FA"/>
                </a:solidFill>
                <a:latin typeface="Open Sans"/>
                <a:ea typeface="Open Sans"/>
                <a:cs typeface="Open Sans"/>
                <a:sym typeface="Open Sans"/>
              </a:rPr>
              <a:t>12:00</a:t>
            </a:r>
            <a:endParaRPr b="0" i="0" sz="1400" u="none" cap="none" strike="noStrike">
              <a:solidFill>
                <a:srgbClr val="76A7FA"/>
              </a:solidFill>
              <a:latin typeface="Open Sans"/>
              <a:ea typeface="Open Sans"/>
              <a:cs typeface="Open Sans"/>
              <a:sym typeface="Open Sans"/>
            </a:endParaRPr>
          </a:p>
        </p:txBody>
      </p:sp>
      <p:sp>
        <p:nvSpPr>
          <p:cNvPr id="4680" name="Google Shape;4680;p59"/>
          <p:cNvSpPr/>
          <p:nvPr/>
        </p:nvSpPr>
        <p:spPr>
          <a:xfrm flipH="1">
            <a:off x="2931100"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1" name="Google Shape;4681;p59"/>
          <p:cNvSpPr/>
          <p:nvPr/>
        </p:nvSpPr>
        <p:spPr>
          <a:xfrm flipH="1">
            <a:off x="162607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2" name="Google Shape;4682;p59"/>
          <p:cNvSpPr/>
          <p:nvPr/>
        </p:nvSpPr>
        <p:spPr>
          <a:xfrm flipH="1">
            <a:off x="424143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3" name="Google Shape;4683;p59"/>
          <p:cNvSpPr/>
          <p:nvPr/>
        </p:nvSpPr>
        <p:spPr>
          <a:xfrm flipH="1">
            <a:off x="8190480"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4" name="Google Shape;4684;p59"/>
          <p:cNvSpPr/>
          <p:nvPr/>
        </p:nvSpPr>
        <p:spPr>
          <a:xfrm flipH="1">
            <a:off x="5557482"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5" name="Google Shape;4685;p59"/>
          <p:cNvSpPr/>
          <p:nvPr/>
        </p:nvSpPr>
        <p:spPr>
          <a:xfrm flipH="1">
            <a:off x="6873527" y="3807228"/>
            <a:ext cx="77100" cy="42600"/>
          </a:xfrm>
          <a:prstGeom prst="triangle">
            <a:avLst>
              <a:gd fmla="val 50000" name="adj"/>
            </a:avLst>
          </a:prstGeom>
          <a:solidFill>
            <a:srgbClr val="76A7FA"/>
          </a:solidFill>
          <a:ln cap="flat" cmpd="sng" w="9525">
            <a:solidFill>
              <a:srgbClr val="76A7FA"/>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86" name="Google Shape;4686;p59"/>
          <p:cNvSpPr txBox="1"/>
          <p:nvPr/>
        </p:nvSpPr>
        <p:spPr>
          <a:xfrm flipH="1">
            <a:off x="133093" y="1914694"/>
            <a:ext cx="1306500" cy="4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300">
                <a:solidFill>
                  <a:srgbClr val="FFFFFF"/>
                </a:solidFill>
                <a:latin typeface="Open Sans"/>
                <a:ea typeface="Open Sans"/>
                <a:cs typeface="Open Sans"/>
                <a:sym typeface="Open Sans"/>
              </a:rPr>
              <a:t>Input</a:t>
            </a:r>
            <a:endParaRPr b="1" sz="2300">
              <a:solidFill>
                <a:srgbClr val="FFFFFF"/>
              </a:solidFill>
              <a:latin typeface="Open Sans"/>
              <a:ea typeface="Open Sans"/>
              <a:cs typeface="Open Sans"/>
              <a:sym typeface="Open Sans"/>
            </a:endParaRPr>
          </a:p>
        </p:txBody>
      </p:sp>
      <p:sp>
        <p:nvSpPr>
          <p:cNvPr id="4687" name="Google Shape;4687;p59"/>
          <p:cNvSpPr txBox="1"/>
          <p:nvPr/>
        </p:nvSpPr>
        <p:spPr>
          <a:xfrm flipH="1">
            <a:off x="133093" y="3168806"/>
            <a:ext cx="1306500" cy="4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2300">
                <a:solidFill>
                  <a:srgbClr val="FFFFFF"/>
                </a:solidFill>
                <a:latin typeface="Open Sans"/>
                <a:ea typeface="Open Sans"/>
                <a:cs typeface="Open Sans"/>
                <a:sym typeface="Open Sans"/>
              </a:rPr>
              <a:t>Output</a:t>
            </a:r>
            <a:endParaRPr b="1" sz="2300">
              <a:solidFill>
                <a:srgbClr val="FFFFFF"/>
              </a:solidFill>
              <a:latin typeface="Open Sans"/>
              <a:ea typeface="Open Sans"/>
              <a:cs typeface="Open Sans"/>
              <a:sym typeface="Open Sans"/>
            </a:endParaRPr>
          </a:p>
        </p:txBody>
      </p:sp>
      <p:cxnSp>
        <p:nvCxnSpPr>
          <p:cNvPr id="4688" name="Google Shape;4688;p59"/>
          <p:cNvCxnSpPr>
            <a:endCxn id="4491" idx="3"/>
          </p:cNvCxnSpPr>
          <p:nvPr/>
        </p:nvCxnSpPr>
        <p:spPr>
          <a:xfrm flipH="1" rot="10800000">
            <a:off x="3461434" y="2216571"/>
            <a:ext cx="1534500" cy="1333200"/>
          </a:xfrm>
          <a:prstGeom prst="straightConnector1">
            <a:avLst/>
          </a:prstGeom>
          <a:noFill/>
          <a:ln cap="flat" cmpd="sng" w="76200">
            <a:solidFill>
              <a:srgbClr val="FFFFFF"/>
            </a:solidFill>
            <a:prstDash val="solid"/>
            <a:round/>
            <a:headEnd len="med" w="med" type="stealth"/>
            <a:tailEnd len="med" w="med" type="none"/>
          </a:ln>
        </p:spPr>
      </p:cxnSp>
      <p:cxnSp>
        <p:nvCxnSpPr>
          <p:cNvPr id="4689" name="Google Shape;4689;p59"/>
          <p:cNvCxnSpPr>
            <a:stCxn id="4624" idx="0"/>
            <a:endCxn id="4490" idx="2"/>
          </p:cNvCxnSpPr>
          <p:nvPr/>
        </p:nvCxnSpPr>
        <p:spPr>
          <a:xfrm flipH="1" rot="10800000">
            <a:off x="5144930" y="2356050"/>
            <a:ext cx="43800" cy="716700"/>
          </a:xfrm>
          <a:prstGeom prst="straightConnector1">
            <a:avLst/>
          </a:prstGeom>
          <a:noFill/>
          <a:ln cap="flat" cmpd="sng" w="76200">
            <a:solidFill>
              <a:srgbClr val="FFFFFF"/>
            </a:solidFill>
            <a:prstDash val="solid"/>
            <a:round/>
            <a:headEnd len="med" w="med" type="stealth"/>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4693" name="Shape 4693"/>
        <p:cNvGrpSpPr/>
        <p:nvPr/>
      </p:nvGrpSpPr>
      <p:grpSpPr>
        <a:xfrm>
          <a:off x="0" y="0"/>
          <a:ext cx="0" cy="0"/>
          <a:chOff x="0" y="0"/>
          <a:chExt cx="0" cy="0"/>
        </a:xfrm>
      </p:grpSpPr>
      <p:sp>
        <p:nvSpPr>
          <p:cNvPr id="4694" name="Google Shape;4694;p60"/>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Formalizing Event-Time Skew</a:t>
            </a:r>
            <a:endParaRPr sz="2700">
              <a:solidFill>
                <a:srgbClr val="FFFFFF"/>
              </a:solidFill>
              <a:latin typeface="Open Sans"/>
              <a:ea typeface="Open Sans"/>
              <a:cs typeface="Open Sans"/>
              <a:sym typeface="Open Sans"/>
            </a:endParaRPr>
          </a:p>
        </p:txBody>
      </p:sp>
      <p:sp>
        <p:nvSpPr>
          <p:cNvPr id="4695" name="Google Shape;4695;p60"/>
          <p:cNvSpPr txBox="1"/>
          <p:nvPr/>
        </p:nvSpPr>
        <p:spPr>
          <a:xfrm>
            <a:off x="4600725" y="1023350"/>
            <a:ext cx="3817500" cy="348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rPr>
              <a:t>Watermarks describe event time progress.</a:t>
            </a:r>
            <a:endParaRPr sz="2000">
              <a:solidFill>
                <a:schemeClr val="lt1"/>
              </a:solidFill>
            </a:endParaRPr>
          </a:p>
          <a:p>
            <a:pPr indent="0" lvl="0" marL="0" rtl="0" algn="l">
              <a:lnSpc>
                <a:spcPct val="115000"/>
              </a:lnSpc>
              <a:spcBef>
                <a:spcPts val="0"/>
              </a:spcBef>
              <a:spcAft>
                <a:spcPts val="0"/>
              </a:spcAft>
              <a:buNone/>
            </a:pPr>
            <a:br>
              <a:rPr i="1" lang="en" sz="2000">
                <a:solidFill>
                  <a:schemeClr val="lt1"/>
                </a:solidFill>
              </a:rPr>
            </a:br>
            <a:r>
              <a:rPr i="1" lang="en" sz="2000">
                <a:solidFill>
                  <a:schemeClr val="lt1"/>
                </a:solidFill>
              </a:rPr>
              <a:t>"No timestamp earlier than the watermark will be seen"</a:t>
            </a:r>
            <a:br>
              <a:rPr i="1" lang="en" sz="2000">
                <a:solidFill>
                  <a:schemeClr val="lt1"/>
                </a:solidFill>
              </a:rPr>
            </a:br>
            <a:endParaRPr i="1" sz="2000">
              <a:solidFill>
                <a:schemeClr val="lt1"/>
              </a:solidFill>
            </a:endParaRPr>
          </a:p>
          <a:p>
            <a:pPr indent="0" lvl="0" marL="0" rtl="0" algn="l">
              <a:lnSpc>
                <a:spcPct val="115000"/>
              </a:lnSpc>
              <a:spcBef>
                <a:spcPts val="0"/>
              </a:spcBef>
              <a:spcAft>
                <a:spcPts val="0"/>
              </a:spcAft>
              <a:buNone/>
            </a:pPr>
            <a:r>
              <a:rPr lang="en" sz="2000">
                <a:solidFill>
                  <a:schemeClr val="lt1"/>
                </a:solidFill>
              </a:rPr>
              <a:t>Often heuristic-based.</a:t>
            </a:r>
            <a:endParaRPr sz="2000">
              <a:solidFill>
                <a:schemeClr val="lt1"/>
              </a:solidFill>
            </a:endParaRPr>
          </a:p>
          <a:p>
            <a:pPr indent="0" lvl="0" marL="0" rtl="0" algn="l">
              <a:lnSpc>
                <a:spcPct val="115000"/>
              </a:lnSpc>
              <a:spcBef>
                <a:spcPts val="0"/>
              </a:spcBef>
              <a:spcAft>
                <a:spcPts val="0"/>
              </a:spcAft>
              <a:buNone/>
            </a:pPr>
            <a:r>
              <a:t/>
            </a:r>
            <a:endParaRPr i="1" sz="2000">
              <a:solidFill>
                <a:schemeClr val="lt1"/>
              </a:solidFill>
            </a:endParaRPr>
          </a:p>
          <a:p>
            <a:pPr indent="0" lvl="0" marL="0" rtl="0" algn="l">
              <a:lnSpc>
                <a:spcPct val="115000"/>
              </a:lnSpc>
              <a:spcBef>
                <a:spcPts val="0"/>
              </a:spcBef>
              <a:spcAft>
                <a:spcPts val="0"/>
              </a:spcAft>
              <a:buNone/>
            </a:pPr>
            <a:r>
              <a:rPr lang="en" sz="2000">
                <a:solidFill>
                  <a:schemeClr val="lt1"/>
                </a:solidFill>
              </a:rPr>
              <a:t>Too Slow? Results are </a:t>
            </a:r>
            <a:r>
              <a:rPr i="1" lang="en" sz="2000">
                <a:solidFill>
                  <a:schemeClr val="lt1"/>
                </a:solidFill>
              </a:rPr>
              <a:t>delayed</a:t>
            </a:r>
            <a:r>
              <a:rPr lang="en" sz="2000">
                <a:solidFill>
                  <a:schemeClr val="lt1"/>
                </a:solidFill>
              </a:rPr>
              <a:t>.</a:t>
            </a:r>
            <a:endParaRPr sz="2000">
              <a:solidFill>
                <a:schemeClr val="lt1"/>
              </a:solidFill>
            </a:endParaRPr>
          </a:p>
          <a:p>
            <a:pPr indent="0" lvl="0" marL="0" rtl="0" algn="l">
              <a:lnSpc>
                <a:spcPct val="115000"/>
              </a:lnSpc>
              <a:spcBef>
                <a:spcPts val="0"/>
              </a:spcBef>
              <a:spcAft>
                <a:spcPts val="0"/>
              </a:spcAft>
              <a:buNone/>
            </a:pPr>
            <a:r>
              <a:rPr lang="en" sz="2000">
                <a:solidFill>
                  <a:schemeClr val="lt1"/>
                </a:solidFill>
              </a:rPr>
              <a:t>Too Fast? Some data is </a:t>
            </a:r>
            <a:r>
              <a:rPr i="1" lang="en" sz="2000">
                <a:solidFill>
                  <a:schemeClr val="lt1"/>
                </a:solidFill>
              </a:rPr>
              <a:t>late</a:t>
            </a:r>
            <a:r>
              <a:rPr lang="en" sz="2000">
                <a:solidFill>
                  <a:schemeClr val="lt1"/>
                </a:solidFill>
              </a:rPr>
              <a:t>.</a:t>
            </a:r>
            <a:endParaRPr sz="2000">
              <a:solidFill>
                <a:schemeClr val="lt1"/>
              </a:solidFill>
            </a:endParaRPr>
          </a:p>
        </p:txBody>
      </p:sp>
      <p:pic>
        <p:nvPicPr>
          <p:cNvPr descr="Figure 05 - Event Time vs Processing Time.png" id="4696" name="Google Shape;4696;p60"/>
          <p:cNvPicPr preferRelativeResize="0"/>
          <p:nvPr/>
        </p:nvPicPr>
        <p:blipFill>
          <a:blip r:embed="rId3">
            <a:alphaModFix/>
          </a:blip>
          <a:stretch>
            <a:fillRect/>
          </a:stretch>
        </p:blipFill>
        <p:spPr>
          <a:xfrm>
            <a:off x="254500" y="763125"/>
            <a:ext cx="4170441" cy="40755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0" name="Shape 4700"/>
        <p:cNvGrpSpPr/>
        <p:nvPr/>
      </p:nvGrpSpPr>
      <p:grpSpPr>
        <a:xfrm>
          <a:off x="0" y="0"/>
          <a:ext cx="0" cy="0"/>
          <a:chOff x="0" y="0"/>
          <a:chExt cx="0" cy="0"/>
        </a:xfrm>
      </p:grpSpPr>
      <p:sp>
        <p:nvSpPr>
          <p:cNvPr id="4701" name="Google Shape;4701;p61"/>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Streaming or Batch?</a:t>
            </a:r>
            <a:endParaRPr sz="2700">
              <a:solidFill>
                <a:srgbClr val="FFFFFF"/>
              </a:solidFill>
              <a:latin typeface="Open Sans"/>
              <a:ea typeface="Open Sans"/>
              <a:cs typeface="Open Sans"/>
              <a:sym typeface="Open Sans"/>
            </a:endParaRPr>
          </a:p>
        </p:txBody>
      </p:sp>
      <p:sp>
        <p:nvSpPr>
          <p:cNvPr id="4702" name="Google Shape;4702;p61"/>
          <p:cNvSpPr txBox="1"/>
          <p:nvPr/>
        </p:nvSpPr>
        <p:spPr>
          <a:xfrm>
            <a:off x="94154" y="1285125"/>
            <a:ext cx="2884200" cy="1038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4800">
                <a:solidFill>
                  <a:srgbClr val="4285F4"/>
                </a:solidFill>
                <a:latin typeface="Impact"/>
                <a:ea typeface="Impact"/>
                <a:cs typeface="Impact"/>
                <a:sym typeface="Impact"/>
              </a:rPr>
              <a:t>1 + 1 = 2</a:t>
            </a:r>
            <a:endParaRPr b="1" sz="4800">
              <a:solidFill>
                <a:srgbClr val="4285F4"/>
              </a:solidFill>
              <a:latin typeface="Impact"/>
              <a:ea typeface="Impact"/>
              <a:cs typeface="Impact"/>
              <a:sym typeface="Impact"/>
            </a:endParaRPr>
          </a:p>
        </p:txBody>
      </p:sp>
      <p:sp>
        <p:nvSpPr>
          <p:cNvPr id="4703" name="Google Shape;4703;p61"/>
          <p:cNvSpPr txBox="1"/>
          <p:nvPr/>
        </p:nvSpPr>
        <p:spPr>
          <a:xfrm>
            <a:off x="6153453" y="1113675"/>
            <a:ext cx="2884200" cy="1038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7500">
                <a:solidFill>
                  <a:srgbClr val="0F9D58"/>
                </a:solidFill>
                <a:latin typeface="Impact"/>
                <a:ea typeface="Impact"/>
                <a:cs typeface="Impact"/>
                <a:sym typeface="Impact"/>
              </a:rPr>
              <a:t>$$$</a:t>
            </a:r>
            <a:endParaRPr b="1" sz="7500">
              <a:solidFill>
                <a:srgbClr val="0F9D58"/>
              </a:solidFill>
              <a:latin typeface="Impact"/>
              <a:ea typeface="Impact"/>
              <a:cs typeface="Impact"/>
              <a:sym typeface="Impact"/>
            </a:endParaRPr>
          </a:p>
        </p:txBody>
      </p:sp>
      <p:sp>
        <p:nvSpPr>
          <p:cNvPr id="4704" name="Google Shape;4704;p61"/>
          <p:cNvSpPr txBox="1"/>
          <p:nvPr/>
        </p:nvSpPr>
        <p:spPr>
          <a:xfrm>
            <a:off x="119066" y="2554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Completeness</a:t>
            </a:r>
            <a:endParaRPr b="1" sz="1800">
              <a:solidFill>
                <a:srgbClr val="FFFFFF"/>
              </a:solidFill>
              <a:latin typeface="Open Sans"/>
              <a:ea typeface="Open Sans"/>
              <a:cs typeface="Open Sans"/>
              <a:sym typeface="Open Sans"/>
            </a:endParaRPr>
          </a:p>
        </p:txBody>
      </p:sp>
      <p:sp>
        <p:nvSpPr>
          <p:cNvPr id="4705" name="Google Shape;4705;p61"/>
          <p:cNvSpPr txBox="1"/>
          <p:nvPr/>
        </p:nvSpPr>
        <p:spPr>
          <a:xfrm>
            <a:off x="3091007" y="2554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Latency</a:t>
            </a:r>
            <a:endParaRPr b="1" sz="1800">
              <a:solidFill>
                <a:srgbClr val="FFFFFF"/>
              </a:solidFill>
              <a:latin typeface="Open Sans"/>
              <a:ea typeface="Open Sans"/>
              <a:cs typeface="Open Sans"/>
              <a:sym typeface="Open Sans"/>
            </a:endParaRPr>
          </a:p>
        </p:txBody>
      </p:sp>
      <p:sp>
        <p:nvSpPr>
          <p:cNvPr id="4706" name="Google Shape;4706;p61"/>
          <p:cNvSpPr txBox="1"/>
          <p:nvPr/>
        </p:nvSpPr>
        <p:spPr>
          <a:xfrm>
            <a:off x="6140755" y="25546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Cost</a:t>
            </a:r>
            <a:endParaRPr b="1" sz="1800">
              <a:solidFill>
                <a:srgbClr val="FFFFFF"/>
              </a:solidFill>
              <a:latin typeface="Open Sans"/>
              <a:ea typeface="Open Sans"/>
              <a:cs typeface="Open Sans"/>
              <a:sym typeface="Open Sans"/>
            </a:endParaRPr>
          </a:p>
        </p:txBody>
      </p:sp>
      <p:grpSp>
        <p:nvGrpSpPr>
          <p:cNvPr id="4707" name="Google Shape;4707;p61"/>
          <p:cNvGrpSpPr/>
          <p:nvPr/>
        </p:nvGrpSpPr>
        <p:grpSpPr>
          <a:xfrm>
            <a:off x="3832590" y="989998"/>
            <a:ext cx="1469516" cy="1469100"/>
            <a:chOff x="3908790" y="1988894"/>
            <a:chExt cx="1469516" cy="1469100"/>
          </a:xfrm>
        </p:grpSpPr>
        <p:sp>
          <p:nvSpPr>
            <p:cNvPr id="4708" name="Google Shape;4708;p61"/>
            <p:cNvSpPr/>
            <p:nvPr/>
          </p:nvSpPr>
          <p:spPr>
            <a:xfrm>
              <a:off x="3954255" y="2034344"/>
              <a:ext cx="1378800" cy="13782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9" name="Google Shape;4709;p61"/>
            <p:cNvSpPr/>
            <p:nvPr/>
          </p:nvSpPr>
          <p:spPr>
            <a:xfrm>
              <a:off x="3908905" y="1988894"/>
              <a:ext cx="1469400" cy="1469100"/>
            </a:xfrm>
            <a:prstGeom prst="ellipse">
              <a:avLst/>
            </a:prstGeom>
            <a:solidFill>
              <a:srgbClr val="E57368"/>
            </a:solidFill>
            <a:ln cap="flat" cmpd="sng" w="762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0" name="Google Shape;4710;p61"/>
            <p:cNvSpPr/>
            <p:nvPr/>
          </p:nvSpPr>
          <p:spPr>
            <a:xfrm>
              <a:off x="4614914" y="2005513"/>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1" name="Google Shape;4711;p61"/>
            <p:cNvSpPr/>
            <p:nvPr/>
          </p:nvSpPr>
          <p:spPr>
            <a:xfrm rot="1795891">
              <a:off x="4936555" y="2102487"/>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2" name="Google Shape;4712;p61"/>
            <p:cNvSpPr/>
            <p:nvPr/>
          </p:nvSpPr>
          <p:spPr>
            <a:xfrm rot="3604109">
              <a:off x="5154497" y="2310282"/>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3" name="Google Shape;4713;p61"/>
            <p:cNvSpPr/>
            <p:nvPr/>
          </p:nvSpPr>
          <p:spPr>
            <a:xfrm rot="5400000">
              <a:off x="5261452" y="2637648"/>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4" name="Google Shape;4714;p61"/>
            <p:cNvSpPr/>
            <p:nvPr/>
          </p:nvSpPr>
          <p:spPr>
            <a:xfrm rot="897602">
              <a:off x="4621495" y="2680235"/>
              <a:ext cx="541555" cy="122325"/>
            </a:xfrm>
            <a:prstGeom prst="rightArrow">
              <a:avLst>
                <a:gd fmla="val 50000" name="adj1"/>
                <a:gd fmla="val 50000" name="adj2"/>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5" name="Google Shape;4715;p61"/>
            <p:cNvSpPr/>
            <p:nvPr/>
          </p:nvSpPr>
          <p:spPr>
            <a:xfrm rot="4385555">
              <a:off x="4547163" y="2743590"/>
              <a:ext cx="284706" cy="122325"/>
            </a:xfrm>
            <a:prstGeom prst="rightArrow">
              <a:avLst>
                <a:gd fmla="val 50000" name="adj1"/>
                <a:gd fmla="val 50000" name="adj2"/>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6" name="Google Shape;4716;p61"/>
            <p:cNvSpPr/>
            <p:nvPr/>
          </p:nvSpPr>
          <p:spPr>
            <a:xfrm rot="5400000">
              <a:off x="3952890" y="2637645"/>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7" name="Google Shape;4717;p61"/>
            <p:cNvSpPr/>
            <p:nvPr/>
          </p:nvSpPr>
          <p:spPr>
            <a:xfrm rot="-1795891">
              <a:off x="4295236" y="2088068"/>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8" name="Google Shape;4718;p61"/>
            <p:cNvSpPr/>
            <p:nvPr/>
          </p:nvSpPr>
          <p:spPr>
            <a:xfrm rot="-3604109">
              <a:off x="4064199" y="232687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9" name="Google Shape;4719;p61"/>
            <p:cNvSpPr/>
            <p:nvPr/>
          </p:nvSpPr>
          <p:spPr>
            <a:xfrm rot="-7195891">
              <a:off x="4060133" y="297326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0" name="Google Shape;4720;p61"/>
            <p:cNvSpPr/>
            <p:nvPr/>
          </p:nvSpPr>
          <p:spPr>
            <a:xfrm>
              <a:off x="4599714" y="2635873"/>
              <a:ext cx="122100" cy="122100"/>
            </a:xfrm>
            <a:prstGeom prst="ellipse">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1" name="Google Shape;4721;p61"/>
            <p:cNvSpPr/>
            <p:nvPr/>
          </p:nvSpPr>
          <p:spPr>
            <a:xfrm rot="-9004109">
              <a:off x="4291846" y="3206001"/>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2" name="Google Shape;4722;p61"/>
            <p:cNvSpPr/>
            <p:nvPr/>
          </p:nvSpPr>
          <p:spPr>
            <a:xfrm>
              <a:off x="4614914" y="3291895"/>
              <a:ext cx="57300" cy="145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3" name="Google Shape;4723;p61"/>
            <p:cNvSpPr/>
            <p:nvPr/>
          </p:nvSpPr>
          <p:spPr>
            <a:xfrm rot="9004109">
              <a:off x="4937407" y="3202779"/>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4" name="Google Shape;4724;p61"/>
            <p:cNvSpPr/>
            <p:nvPr/>
          </p:nvSpPr>
          <p:spPr>
            <a:xfrm rot="7195891">
              <a:off x="5177102" y="2963033"/>
              <a:ext cx="57118" cy="145419"/>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725" name="Google Shape;4725;p61"/>
          <p:cNvSpPr txBox="1"/>
          <p:nvPr/>
        </p:nvSpPr>
        <p:spPr>
          <a:xfrm>
            <a:off x="940647" y="3723100"/>
            <a:ext cx="72627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i="1" lang="en" sz="4800">
                <a:solidFill>
                  <a:srgbClr val="FFFFFF"/>
                </a:solidFill>
                <a:latin typeface="Open Sans"/>
                <a:ea typeface="Open Sans"/>
                <a:cs typeface="Open Sans"/>
                <a:sym typeface="Open Sans"/>
              </a:rPr>
              <a:t>Why not both?</a:t>
            </a:r>
            <a:endParaRPr i="1" sz="4800">
              <a:solidFill>
                <a:srgbClr val="FFFFFF"/>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9" name="Shape 4729"/>
        <p:cNvGrpSpPr/>
        <p:nvPr/>
      </p:nvGrpSpPr>
      <p:grpSpPr>
        <a:xfrm>
          <a:off x="0" y="0"/>
          <a:ext cx="0" cy="0"/>
          <a:chOff x="0" y="0"/>
          <a:chExt cx="0" cy="0"/>
        </a:xfrm>
      </p:grpSpPr>
      <p:sp>
        <p:nvSpPr>
          <p:cNvPr id="4730" name="Google Shape;4730;p62"/>
          <p:cNvSpPr txBox="1"/>
          <p:nvPr>
            <p:ph type="title"/>
          </p:nvPr>
        </p:nvSpPr>
        <p:spPr>
          <a:xfrm>
            <a:off x="0" y="1869011"/>
            <a:ext cx="9144000" cy="1476000"/>
          </a:xfrm>
          <a:prstGeom prst="rect">
            <a:avLst/>
          </a:prstGeom>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3000">
                <a:solidFill>
                  <a:srgbClr val="D9D9D9"/>
                </a:solidFill>
              </a:rPr>
              <a:t>  What, Where, When, and How</a:t>
            </a:r>
            <a:endParaRPr sz="3000">
              <a:solidFill>
                <a:srgbClr val="D9D9D9"/>
              </a:solidFill>
            </a:endParaRPr>
          </a:p>
        </p:txBody>
      </p:sp>
      <p:sp>
        <p:nvSpPr>
          <p:cNvPr id="4731" name="Google Shape;4731;p62"/>
          <p:cNvSpPr/>
          <p:nvPr/>
        </p:nvSpPr>
        <p:spPr>
          <a:xfrm>
            <a:off x="1122250" y="2278650"/>
            <a:ext cx="656700" cy="656700"/>
          </a:xfrm>
          <a:prstGeom prst="diamond">
            <a:avLst/>
          </a:prstGeom>
          <a:solidFill>
            <a:srgbClr val="0F9D5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0" y="2097563"/>
            <a:ext cx="9144000" cy="3768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sz="3800"/>
              <a:t>   Infinite Out-of-Order Data Sets</a:t>
            </a:r>
            <a:endParaRPr sz="3800"/>
          </a:p>
        </p:txBody>
      </p:sp>
      <p:sp>
        <p:nvSpPr>
          <p:cNvPr id="237" name="Google Shape;237;p36"/>
          <p:cNvSpPr/>
          <p:nvPr/>
        </p:nvSpPr>
        <p:spPr>
          <a:xfrm>
            <a:off x="519138" y="1957600"/>
            <a:ext cx="656700" cy="656700"/>
          </a:xfrm>
          <a:prstGeom prst="diamond">
            <a:avLst/>
          </a:prstGeom>
          <a:solidFill>
            <a:srgbClr val="F4B4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sp>
        <p:nvSpPr>
          <p:cNvPr id="4736" name="Google Shape;4736;p63"/>
          <p:cNvSpPr txBox="1"/>
          <p:nvPr>
            <p:ph idx="4294967295" type="ctrTitle"/>
          </p:nvPr>
        </p:nvSpPr>
        <p:spPr>
          <a:xfrm>
            <a:off x="0" y="0"/>
            <a:ext cx="9144000" cy="5143500"/>
          </a:xfrm>
          <a:prstGeom prst="rect">
            <a:avLst/>
          </a:prstGeom>
        </p:spPr>
        <p:txBody>
          <a:bodyPr anchorCtr="0" anchor="ctr" bIns="68575" lIns="68575" spcFirstLastPara="1" rIns="68575" wrap="square" tIns="68575">
            <a:noAutofit/>
          </a:bodyPr>
          <a:lstStyle/>
          <a:p>
            <a:pPr indent="0" lvl="0" marL="0" rtl="0" algn="ctr">
              <a:lnSpc>
                <a:spcPct val="200000"/>
              </a:lnSpc>
              <a:spcBef>
                <a:spcPts val="0"/>
              </a:spcBef>
              <a:spcAft>
                <a:spcPts val="0"/>
              </a:spcAft>
              <a:buNone/>
            </a:pPr>
            <a:r>
              <a:rPr lang="en" sz="3000">
                <a:solidFill>
                  <a:srgbClr val="F4B400"/>
                </a:solidFill>
              </a:rPr>
              <a:t>What </a:t>
            </a:r>
            <a:r>
              <a:rPr lang="en" sz="3000"/>
              <a:t>are you computing?</a:t>
            </a:r>
            <a:endParaRPr sz="3000"/>
          </a:p>
          <a:p>
            <a:pPr indent="0" lvl="0" marL="0" rtl="0" algn="ctr">
              <a:lnSpc>
                <a:spcPct val="200000"/>
              </a:lnSpc>
              <a:spcBef>
                <a:spcPts val="0"/>
              </a:spcBef>
              <a:spcAft>
                <a:spcPts val="0"/>
              </a:spcAft>
              <a:buNone/>
            </a:pPr>
            <a:r>
              <a:rPr lang="en" sz="3000">
                <a:solidFill>
                  <a:srgbClr val="4285F4"/>
                </a:solidFill>
              </a:rPr>
              <a:t>Where</a:t>
            </a:r>
            <a:r>
              <a:rPr lang="en" sz="3000"/>
              <a:t> in event time?</a:t>
            </a:r>
            <a:endParaRPr sz="3000"/>
          </a:p>
          <a:p>
            <a:pPr indent="0" lvl="0" marL="0" rtl="0" algn="ctr">
              <a:lnSpc>
                <a:spcPct val="200000"/>
              </a:lnSpc>
              <a:spcBef>
                <a:spcPts val="0"/>
              </a:spcBef>
              <a:spcAft>
                <a:spcPts val="0"/>
              </a:spcAft>
              <a:buNone/>
            </a:pPr>
            <a:r>
              <a:rPr lang="en" sz="3000">
                <a:solidFill>
                  <a:srgbClr val="7BCFA9"/>
                </a:solidFill>
              </a:rPr>
              <a:t>When </a:t>
            </a:r>
            <a:r>
              <a:rPr lang="en" sz="3000"/>
              <a:t>in processing time?</a:t>
            </a:r>
            <a:endParaRPr sz="3000"/>
          </a:p>
          <a:p>
            <a:pPr indent="0" lvl="0" marL="0" rtl="0" algn="ctr">
              <a:lnSpc>
                <a:spcPct val="200000"/>
              </a:lnSpc>
              <a:spcBef>
                <a:spcPts val="0"/>
              </a:spcBef>
              <a:spcAft>
                <a:spcPts val="0"/>
              </a:spcAft>
              <a:buNone/>
            </a:pPr>
            <a:r>
              <a:rPr lang="en" sz="3000">
                <a:solidFill>
                  <a:srgbClr val="E57368"/>
                </a:solidFill>
              </a:rPr>
              <a:t>How </a:t>
            </a:r>
            <a:r>
              <a:rPr lang="en" sz="3000"/>
              <a:t>do refinements relate?</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sp>
        <p:nvSpPr>
          <p:cNvPr id="4741" name="Google Shape;4741;p64"/>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4B400"/>
                </a:solidFill>
                <a:latin typeface="Open Sans"/>
                <a:ea typeface="Open Sans"/>
                <a:cs typeface="Open Sans"/>
                <a:sym typeface="Open Sans"/>
              </a:rPr>
              <a:t>What</a:t>
            </a:r>
            <a:r>
              <a:rPr lang="en" sz="2700">
                <a:solidFill>
                  <a:srgbClr val="FFFFFF"/>
                </a:solidFill>
                <a:latin typeface="Open Sans"/>
                <a:ea typeface="Open Sans"/>
                <a:cs typeface="Open Sans"/>
                <a:sym typeface="Open Sans"/>
              </a:rPr>
              <a:t> are you computing? </a:t>
            </a:r>
            <a:endParaRPr sz="2700">
              <a:solidFill>
                <a:srgbClr val="FFFFFF"/>
              </a:solidFill>
              <a:latin typeface="Open Sans"/>
              <a:ea typeface="Open Sans"/>
              <a:cs typeface="Open Sans"/>
              <a:sym typeface="Open Sans"/>
            </a:endParaRPr>
          </a:p>
        </p:txBody>
      </p:sp>
      <p:sp>
        <p:nvSpPr>
          <p:cNvPr id="4742" name="Google Shape;4742;p64"/>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743" name="Google Shape;4743;p64"/>
          <p:cNvSpPr/>
          <p:nvPr/>
        </p:nvSpPr>
        <p:spPr>
          <a:xfrm>
            <a:off x="910780" y="2795650"/>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4" name="Google Shape;4744;p64"/>
          <p:cNvSpPr/>
          <p:nvPr/>
        </p:nvSpPr>
        <p:spPr>
          <a:xfrm>
            <a:off x="1434033" y="3178250"/>
            <a:ext cx="195900" cy="195900"/>
          </a:xfrm>
          <a:prstGeom prst="ellipse">
            <a:avLst/>
          </a:prstGeom>
          <a:solidFill>
            <a:srgbClr val="FFE16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4"/>
          <p:cNvSpPr/>
          <p:nvPr/>
        </p:nvSpPr>
        <p:spPr>
          <a:xfrm>
            <a:off x="1188988" y="3011500"/>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4"/>
          <p:cNvSpPr/>
          <p:nvPr/>
        </p:nvSpPr>
        <p:spPr>
          <a:xfrm>
            <a:off x="962858" y="3112150"/>
            <a:ext cx="195900" cy="195900"/>
          </a:xfrm>
          <a:prstGeom prst="ellipse">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4"/>
          <p:cNvSpPr/>
          <p:nvPr/>
        </p:nvSpPr>
        <p:spPr>
          <a:xfrm>
            <a:off x="3869380" y="2795645"/>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8" name="Google Shape;4748;p64"/>
          <p:cNvSpPr/>
          <p:nvPr/>
        </p:nvSpPr>
        <p:spPr>
          <a:xfrm>
            <a:off x="3850468" y="1389663"/>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9" name="Google Shape;4749;p64"/>
          <p:cNvSpPr/>
          <p:nvPr/>
        </p:nvSpPr>
        <p:spPr>
          <a:xfrm>
            <a:off x="3898619" y="1718055"/>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0" name="Google Shape;4750;p64"/>
          <p:cNvSpPr/>
          <p:nvPr/>
        </p:nvSpPr>
        <p:spPr>
          <a:xfrm>
            <a:off x="4155295" y="163124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1" name="Google Shape;4751;p64"/>
          <p:cNvSpPr/>
          <p:nvPr/>
        </p:nvSpPr>
        <p:spPr>
          <a:xfrm>
            <a:off x="4459056" y="1770142"/>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2" name="Google Shape;4752;p64"/>
          <p:cNvSpPr/>
          <p:nvPr/>
        </p:nvSpPr>
        <p:spPr>
          <a:xfrm>
            <a:off x="4655670" y="163124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3" name="Google Shape;4753;p64"/>
          <p:cNvSpPr/>
          <p:nvPr/>
        </p:nvSpPr>
        <p:spPr>
          <a:xfrm>
            <a:off x="4903106" y="1740930"/>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4" name="Google Shape;4754;p64"/>
          <p:cNvSpPr/>
          <p:nvPr/>
        </p:nvSpPr>
        <p:spPr>
          <a:xfrm>
            <a:off x="4401294" y="31363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5" name="Google Shape;4755;p64"/>
          <p:cNvSpPr/>
          <p:nvPr/>
        </p:nvSpPr>
        <p:spPr>
          <a:xfrm>
            <a:off x="3959108" y="305649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6" name="Google Shape;4756;p64"/>
          <p:cNvSpPr/>
          <p:nvPr/>
        </p:nvSpPr>
        <p:spPr>
          <a:xfrm>
            <a:off x="4908543" y="3087880"/>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7" name="Google Shape;4757;p64"/>
          <p:cNvSpPr/>
          <p:nvPr/>
        </p:nvSpPr>
        <p:spPr>
          <a:xfrm>
            <a:off x="3993258" y="30242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8" name="Google Shape;4758;p64"/>
          <p:cNvSpPr/>
          <p:nvPr/>
        </p:nvSpPr>
        <p:spPr>
          <a:xfrm>
            <a:off x="4433831" y="31012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4759" name="Google Shape;4759;p64"/>
          <p:cNvCxnSpPr>
            <a:stCxn id="4749" idx="2"/>
            <a:endCxn id="4758" idx="0"/>
          </p:cNvCxnSpPr>
          <p:nvPr/>
        </p:nvCxnSpPr>
        <p:spPr>
          <a:xfrm>
            <a:off x="3968069" y="1856955"/>
            <a:ext cx="535200" cy="1244400"/>
          </a:xfrm>
          <a:prstGeom prst="straightConnector1">
            <a:avLst/>
          </a:prstGeom>
          <a:noFill/>
          <a:ln cap="flat" cmpd="sng" w="38100">
            <a:solidFill>
              <a:srgbClr val="FFFFFF"/>
            </a:solidFill>
            <a:prstDash val="solid"/>
            <a:round/>
            <a:headEnd len="med" w="med" type="none"/>
            <a:tailEnd len="med" w="med" type="triangle"/>
          </a:ln>
        </p:spPr>
      </p:cxnSp>
      <p:cxnSp>
        <p:nvCxnSpPr>
          <p:cNvPr id="4760" name="Google Shape;4760;p64"/>
          <p:cNvCxnSpPr>
            <a:stCxn id="4753" idx="2"/>
            <a:endCxn id="4758" idx="0"/>
          </p:cNvCxnSpPr>
          <p:nvPr/>
        </p:nvCxnSpPr>
        <p:spPr>
          <a:xfrm flipH="1">
            <a:off x="4503356" y="1879830"/>
            <a:ext cx="469200" cy="1221300"/>
          </a:xfrm>
          <a:prstGeom prst="straightConnector1">
            <a:avLst/>
          </a:prstGeom>
          <a:noFill/>
          <a:ln cap="flat" cmpd="sng" w="38100">
            <a:solidFill>
              <a:srgbClr val="FFFFFF"/>
            </a:solidFill>
            <a:prstDash val="solid"/>
            <a:round/>
            <a:headEnd len="med" w="med" type="none"/>
            <a:tailEnd len="med" w="med" type="triangle"/>
          </a:ln>
        </p:spPr>
      </p:cxnSp>
      <p:sp>
        <p:nvSpPr>
          <p:cNvPr id="4761" name="Google Shape;4761;p64"/>
          <p:cNvSpPr/>
          <p:nvPr/>
        </p:nvSpPr>
        <p:spPr>
          <a:xfrm>
            <a:off x="6827980" y="2750920"/>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2" name="Google Shape;4762;p64"/>
          <p:cNvSpPr/>
          <p:nvPr/>
        </p:nvSpPr>
        <p:spPr>
          <a:xfrm>
            <a:off x="6790130" y="1379263"/>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3" name="Google Shape;4763;p64"/>
          <p:cNvSpPr/>
          <p:nvPr/>
        </p:nvSpPr>
        <p:spPr>
          <a:xfrm>
            <a:off x="6838281" y="1707655"/>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4" name="Google Shape;4764;p64"/>
          <p:cNvSpPr/>
          <p:nvPr/>
        </p:nvSpPr>
        <p:spPr>
          <a:xfrm>
            <a:off x="7094958" y="162084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5" name="Google Shape;4765;p64"/>
          <p:cNvSpPr/>
          <p:nvPr/>
        </p:nvSpPr>
        <p:spPr>
          <a:xfrm>
            <a:off x="7398719" y="1759742"/>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6" name="Google Shape;4766;p64"/>
          <p:cNvSpPr/>
          <p:nvPr/>
        </p:nvSpPr>
        <p:spPr>
          <a:xfrm>
            <a:off x="7595333" y="162084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7" name="Google Shape;4767;p64"/>
          <p:cNvSpPr/>
          <p:nvPr/>
        </p:nvSpPr>
        <p:spPr>
          <a:xfrm>
            <a:off x="7842769" y="1730530"/>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8" name="Google Shape;4768;p64"/>
          <p:cNvSpPr/>
          <p:nvPr/>
        </p:nvSpPr>
        <p:spPr>
          <a:xfrm>
            <a:off x="7373369" y="31248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9" name="Google Shape;4769;p64"/>
          <p:cNvSpPr/>
          <p:nvPr/>
        </p:nvSpPr>
        <p:spPr>
          <a:xfrm>
            <a:off x="6931183" y="3044999"/>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0" name="Google Shape;4770;p64"/>
          <p:cNvSpPr/>
          <p:nvPr/>
        </p:nvSpPr>
        <p:spPr>
          <a:xfrm>
            <a:off x="7880619" y="3076380"/>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1" name="Google Shape;4771;p64"/>
          <p:cNvSpPr/>
          <p:nvPr/>
        </p:nvSpPr>
        <p:spPr>
          <a:xfrm>
            <a:off x="6965333" y="30127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2" name="Google Shape;4772;p64"/>
          <p:cNvSpPr/>
          <p:nvPr/>
        </p:nvSpPr>
        <p:spPr>
          <a:xfrm>
            <a:off x="7405906" y="30897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3" name="Google Shape;4773;p64"/>
          <p:cNvSpPr/>
          <p:nvPr/>
        </p:nvSpPr>
        <p:spPr>
          <a:xfrm>
            <a:off x="6790175" y="1969150"/>
            <a:ext cx="1300800" cy="921000"/>
          </a:xfrm>
          <a:prstGeom prst="downArrow">
            <a:avLst>
              <a:gd fmla="val 50000" name="adj1"/>
              <a:gd fmla="val 46648"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4" name="Google Shape;4774;p64"/>
          <p:cNvCxnSpPr>
            <a:stCxn id="4775" idx="2"/>
            <a:endCxn id="4776" idx="0"/>
          </p:cNvCxnSpPr>
          <p:nvPr/>
        </p:nvCxnSpPr>
        <p:spPr>
          <a:xfrm>
            <a:off x="7281007" y="2421491"/>
            <a:ext cx="197700" cy="147900"/>
          </a:xfrm>
          <a:prstGeom prst="straightConnector1">
            <a:avLst/>
          </a:prstGeom>
          <a:noFill/>
          <a:ln cap="flat" cmpd="sng" w="19050">
            <a:solidFill>
              <a:srgbClr val="666666"/>
            </a:solidFill>
            <a:prstDash val="solid"/>
            <a:round/>
            <a:headEnd len="med" w="med" type="none"/>
            <a:tailEnd len="med" w="med" type="triangle"/>
          </a:ln>
        </p:spPr>
      </p:cxnSp>
      <p:cxnSp>
        <p:nvCxnSpPr>
          <p:cNvPr id="4777" name="Google Shape;4777;p64"/>
          <p:cNvCxnSpPr>
            <a:stCxn id="4778" idx="2"/>
            <a:endCxn id="4779" idx="0"/>
          </p:cNvCxnSpPr>
          <p:nvPr/>
        </p:nvCxnSpPr>
        <p:spPr>
          <a:xfrm>
            <a:off x="7474341" y="2178199"/>
            <a:ext cx="147000" cy="147900"/>
          </a:xfrm>
          <a:prstGeom prst="straightConnector1">
            <a:avLst/>
          </a:prstGeom>
          <a:noFill/>
          <a:ln cap="flat" cmpd="sng" w="19050">
            <a:solidFill>
              <a:srgbClr val="666666"/>
            </a:solidFill>
            <a:prstDash val="solid"/>
            <a:round/>
            <a:headEnd len="med" w="med" type="none"/>
            <a:tailEnd len="med" w="med" type="triangle"/>
          </a:ln>
        </p:spPr>
      </p:cxnSp>
      <p:cxnSp>
        <p:nvCxnSpPr>
          <p:cNvPr id="4780" name="Google Shape;4780;p64"/>
          <p:cNvCxnSpPr>
            <a:stCxn id="4779" idx="2"/>
            <a:endCxn id="4776" idx="0"/>
          </p:cNvCxnSpPr>
          <p:nvPr/>
        </p:nvCxnSpPr>
        <p:spPr>
          <a:xfrm flipH="1">
            <a:off x="7478548" y="2421510"/>
            <a:ext cx="142800" cy="147900"/>
          </a:xfrm>
          <a:prstGeom prst="straightConnector1">
            <a:avLst/>
          </a:prstGeom>
          <a:noFill/>
          <a:ln cap="flat" cmpd="sng" w="19050">
            <a:solidFill>
              <a:srgbClr val="666666"/>
            </a:solidFill>
            <a:prstDash val="solid"/>
            <a:round/>
            <a:headEnd len="med" w="med" type="none"/>
            <a:tailEnd len="med" w="med" type="triangle"/>
          </a:ln>
        </p:spPr>
      </p:cxnSp>
      <p:cxnSp>
        <p:nvCxnSpPr>
          <p:cNvPr id="4781" name="Google Shape;4781;p64"/>
          <p:cNvCxnSpPr>
            <a:stCxn id="4778" idx="2"/>
            <a:endCxn id="4775" idx="0"/>
          </p:cNvCxnSpPr>
          <p:nvPr/>
        </p:nvCxnSpPr>
        <p:spPr>
          <a:xfrm flipH="1">
            <a:off x="7281141" y="2178199"/>
            <a:ext cx="193200" cy="147900"/>
          </a:xfrm>
          <a:prstGeom prst="straightConnector1">
            <a:avLst/>
          </a:prstGeom>
          <a:noFill/>
          <a:ln cap="flat" cmpd="sng" w="19050">
            <a:solidFill>
              <a:srgbClr val="666666"/>
            </a:solidFill>
            <a:prstDash val="solid"/>
            <a:round/>
            <a:headEnd len="med" w="med" type="none"/>
            <a:tailEnd len="med" w="med" type="triangle"/>
          </a:ln>
        </p:spPr>
      </p:cxnSp>
      <p:sp>
        <p:nvSpPr>
          <p:cNvPr id="4778" name="Google Shape;4778;p64"/>
          <p:cNvSpPr/>
          <p:nvPr/>
        </p:nvSpPr>
        <p:spPr>
          <a:xfrm>
            <a:off x="7402941" y="2082799"/>
            <a:ext cx="142800" cy="95400"/>
          </a:xfrm>
          <a:prstGeom prst="roundRect">
            <a:avLst>
              <a:gd fmla="val 0" name="adj"/>
            </a:avLst>
          </a:prstGeom>
          <a:solidFill>
            <a:srgbClr val="D8443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4779" name="Google Shape;4779;p64"/>
          <p:cNvSpPr/>
          <p:nvPr/>
        </p:nvSpPr>
        <p:spPr>
          <a:xfrm>
            <a:off x="7549948" y="2326110"/>
            <a:ext cx="142800" cy="95400"/>
          </a:xfrm>
          <a:prstGeom prst="roundRect">
            <a:avLst>
              <a:gd fmla="val 0" name="adj"/>
            </a:avLst>
          </a:prstGeom>
          <a:solidFill>
            <a:srgbClr val="741B4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4776" name="Google Shape;4776;p64"/>
          <p:cNvSpPr/>
          <p:nvPr/>
        </p:nvSpPr>
        <p:spPr>
          <a:xfrm>
            <a:off x="7407160" y="2569402"/>
            <a:ext cx="142800" cy="95400"/>
          </a:xfrm>
          <a:prstGeom prst="roundRect">
            <a:avLst>
              <a:gd fmla="val 0" name="adj"/>
            </a:avLst>
          </a:prstGeom>
          <a:solidFill>
            <a:srgbClr val="E6913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4775" name="Google Shape;4775;p64"/>
          <p:cNvSpPr/>
          <p:nvPr/>
        </p:nvSpPr>
        <p:spPr>
          <a:xfrm>
            <a:off x="7209607" y="2326091"/>
            <a:ext cx="142800" cy="95400"/>
          </a:xfrm>
          <a:prstGeom prst="roundRect">
            <a:avLst>
              <a:gd fmla="val 0" name="adj"/>
            </a:avLst>
          </a:prstGeom>
          <a:solidFill>
            <a:srgbClr val="F4B4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4782" name="Google Shape;4782;p64"/>
          <p:cNvSpPr/>
          <p:nvPr/>
        </p:nvSpPr>
        <p:spPr>
          <a:xfrm>
            <a:off x="910780" y="1426375"/>
            <a:ext cx="1300800" cy="6174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3" name="Google Shape;4783;p64"/>
          <p:cNvSpPr/>
          <p:nvPr/>
        </p:nvSpPr>
        <p:spPr>
          <a:xfrm>
            <a:off x="958931" y="1754767"/>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4" name="Google Shape;4784;p64"/>
          <p:cNvSpPr/>
          <p:nvPr/>
        </p:nvSpPr>
        <p:spPr>
          <a:xfrm>
            <a:off x="1215608" y="16679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5" name="Google Shape;4785;p64"/>
          <p:cNvSpPr/>
          <p:nvPr/>
        </p:nvSpPr>
        <p:spPr>
          <a:xfrm>
            <a:off x="1519368" y="1806854"/>
            <a:ext cx="138900" cy="1389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6" name="Google Shape;4786;p64"/>
          <p:cNvSpPr/>
          <p:nvPr/>
        </p:nvSpPr>
        <p:spPr>
          <a:xfrm>
            <a:off x="1715983" y="1667961"/>
            <a:ext cx="138900" cy="1389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7" name="Google Shape;4787;p64"/>
          <p:cNvSpPr/>
          <p:nvPr/>
        </p:nvSpPr>
        <p:spPr>
          <a:xfrm>
            <a:off x="1963419" y="1777642"/>
            <a:ext cx="138900" cy="1389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8" name="Google Shape;4788;p64"/>
          <p:cNvSpPr/>
          <p:nvPr/>
        </p:nvSpPr>
        <p:spPr>
          <a:xfrm>
            <a:off x="1690400" y="3011500"/>
            <a:ext cx="214800" cy="185700"/>
          </a:xfrm>
          <a:prstGeom prst="triangle">
            <a:avLst>
              <a:gd fmla="val 50000" name="adj"/>
            </a:avLst>
          </a:prstGeom>
          <a:solidFill>
            <a:srgbClr val="ED9D9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4"/>
          <p:cNvSpPr/>
          <p:nvPr/>
        </p:nvSpPr>
        <p:spPr>
          <a:xfrm>
            <a:off x="1965683" y="3112150"/>
            <a:ext cx="195900" cy="195900"/>
          </a:xfrm>
          <a:prstGeom prst="ellipse">
            <a:avLst/>
          </a:prstGeom>
          <a:solidFill>
            <a:srgbClr val="7BCFA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0" name="Google Shape;4790;p64"/>
          <p:cNvCxnSpPr>
            <a:stCxn id="4785" idx="2"/>
            <a:endCxn id="4744" idx="0"/>
          </p:cNvCxnSpPr>
          <p:nvPr/>
        </p:nvCxnSpPr>
        <p:spPr>
          <a:xfrm flipH="1">
            <a:off x="1532118" y="1945754"/>
            <a:ext cx="56700" cy="1232400"/>
          </a:xfrm>
          <a:prstGeom prst="straightConnector1">
            <a:avLst/>
          </a:prstGeom>
          <a:noFill/>
          <a:ln cap="flat" cmpd="sng" w="38100">
            <a:solidFill>
              <a:srgbClr val="FFFFFF"/>
            </a:solidFill>
            <a:prstDash val="solid"/>
            <a:round/>
            <a:headEnd len="med" w="med" type="none"/>
            <a:tailEnd len="med" w="med" type="triangle"/>
          </a:ln>
        </p:spPr>
      </p:cxnSp>
      <p:sp>
        <p:nvSpPr>
          <p:cNvPr id="4791" name="Google Shape;4791;p64"/>
          <p:cNvSpPr txBox="1"/>
          <p:nvPr/>
        </p:nvSpPr>
        <p:spPr>
          <a:xfrm>
            <a:off x="119066" y="36214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chemeClr val="accent2"/>
                </a:solidFill>
                <a:latin typeface="Open Sans"/>
                <a:ea typeface="Open Sans"/>
                <a:cs typeface="Open Sans"/>
                <a:sym typeface="Open Sans"/>
              </a:rPr>
              <a:t>Element-Wise</a:t>
            </a:r>
            <a:endParaRPr b="1" sz="1800">
              <a:solidFill>
                <a:schemeClr val="accent2"/>
              </a:solidFill>
              <a:latin typeface="Open Sans"/>
              <a:ea typeface="Open Sans"/>
              <a:cs typeface="Open Sans"/>
              <a:sym typeface="Open Sans"/>
            </a:endParaRPr>
          </a:p>
        </p:txBody>
      </p:sp>
      <p:sp>
        <p:nvSpPr>
          <p:cNvPr id="4792" name="Google Shape;4792;p64"/>
          <p:cNvSpPr txBox="1"/>
          <p:nvPr/>
        </p:nvSpPr>
        <p:spPr>
          <a:xfrm>
            <a:off x="3091007" y="36214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chemeClr val="accent2"/>
                </a:solidFill>
                <a:latin typeface="Open Sans"/>
                <a:ea typeface="Open Sans"/>
                <a:cs typeface="Open Sans"/>
                <a:sym typeface="Open Sans"/>
              </a:rPr>
              <a:t>Aggregating</a:t>
            </a:r>
            <a:endParaRPr b="1" sz="1800">
              <a:solidFill>
                <a:schemeClr val="accent2"/>
              </a:solidFill>
              <a:latin typeface="Open Sans"/>
              <a:ea typeface="Open Sans"/>
              <a:cs typeface="Open Sans"/>
              <a:sym typeface="Open Sans"/>
            </a:endParaRPr>
          </a:p>
        </p:txBody>
      </p:sp>
      <p:sp>
        <p:nvSpPr>
          <p:cNvPr id="4793" name="Google Shape;4793;p64"/>
          <p:cNvSpPr txBox="1"/>
          <p:nvPr/>
        </p:nvSpPr>
        <p:spPr>
          <a:xfrm>
            <a:off x="6064555" y="3621431"/>
            <a:ext cx="2884200" cy="578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800">
                <a:solidFill>
                  <a:schemeClr val="accent2"/>
                </a:solidFill>
                <a:latin typeface="Open Sans"/>
                <a:ea typeface="Open Sans"/>
                <a:cs typeface="Open Sans"/>
                <a:sym typeface="Open Sans"/>
              </a:rPr>
              <a:t>Composite</a:t>
            </a:r>
            <a:endParaRPr b="1" sz="1800">
              <a:solidFill>
                <a:schemeClr val="accent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sp>
        <p:nvSpPr>
          <p:cNvPr id="4798" name="Google Shape;4798;p65"/>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Open Sans"/>
              <a:buNone/>
            </a:pPr>
            <a:r>
              <a:rPr lang="en" sz="2700">
                <a:solidFill>
                  <a:srgbClr val="F4B400"/>
                </a:solidFill>
                <a:latin typeface="Open Sans"/>
                <a:ea typeface="Open Sans"/>
                <a:cs typeface="Open Sans"/>
                <a:sym typeface="Open Sans"/>
              </a:rPr>
              <a:t>What:</a:t>
            </a:r>
            <a:r>
              <a:rPr lang="en" sz="2700">
                <a:solidFill>
                  <a:schemeClr val="lt1"/>
                </a:solidFill>
                <a:latin typeface="Open Sans"/>
                <a:ea typeface="Open Sans"/>
                <a:cs typeface="Open Sans"/>
                <a:sym typeface="Open Sans"/>
              </a:rPr>
              <a:t> Computing Integer Sums</a:t>
            </a:r>
            <a:endParaRPr sz="2700">
              <a:solidFill>
                <a:srgbClr val="F4B400"/>
              </a:solidFill>
              <a:latin typeface="Open Sans"/>
              <a:ea typeface="Open Sans"/>
              <a:cs typeface="Open Sans"/>
              <a:sym typeface="Open Sans"/>
            </a:endParaRPr>
          </a:p>
        </p:txBody>
      </p:sp>
      <p:sp>
        <p:nvSpPr>
          <p:cNvPr id="4799" name="Google Shape;4799;p65"/>
          <p:cNvSpPr txBox="1"/>
          <p:nvPr/>
        </p:nvSpPr>
        <p:spPr>
          <a:xfrm>
            <a:off x="533400" y="1071750"/>
            <a:ext cx="7953300" cy="38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C27BA0"/>
                </a:solidFill>
                <a:latin typeface="Consolas"/>
                <a:ea typeface="Consolas"/>
                <a:cs typeface="Consolas"/>
                <a:sym typeface="Consolas"/>
              </a:rPr>
              <a:t>// Collection of raw log lines</a:t>
            </a:r>
            <a:endParaRPr sz="20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2000">
                <a:solidFill>
                  <a:srgbClr val="F5F5F5"/>
                </a:solidFill>
                <a:latin typeface="Consolas"/>
                <a:ea typeface="Consolas"/>
                <a:cs typeface="Consolas"/>
                <a:sym typeface="Consolas"/>
              </a:rPr>
              <a:t>PCollection&lt;String&gt; raw = IO.read(...);</a:t>
            </a:r>
            <a:br>
              <a:rPr lang="en" sz="2000">
                <a:solidFill>
                  <a:srgbClr val="F5F5F5"/>
                </a:solidFill>
                <a:latin typeface="Consolas"/>
                <a:ea typeface="Consolas"/>
                <a:cs typeface="Consolas"/>
                <a:sym typeface="Consolas"/>
              </a:rPr>
            </a:br>
            <a:br>
              <a:rPr lang="en" sz="2000">
                <a:solidFill>
                  <a:srgbClr val="F5F5F5"/>
                </a:solidFill>
                <a:latin typeface="Consolas"/>
                <a:ea typeface="Consolas"/>
                <a:cs typeface="Consolas"/>
                <a:sym typeface="Consolas"/>
              </a:rPr>
            </a:br>
            <a:r>
              <a:rPr lang="en" sz="2000">
                <a:solidFill>
                  <a:srgbClr val="C27BA0"/>
                </a:solidFill>
                <a:latin typeface="Consolas"/>
                <a:ea typeface="Consolas"/>
                <a:cs typeface="Consolas"/>
                <a:sym typeface="Consolas"/>
              </a:rPr>
              <a:t>// Element-wise transformation into team/score pairs</a:t>
            </a:r>
            <a:endParaRPr sz="20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2000">
                <a:solidFill>
                  <a:srgbClr val="F5F5F5"/>
                </a:solidFill>
                <a:latin typeface="Consolas"/>
                <a:ea typeface="Consolas"/>
                <a:cs typeface="Consolas"/>
                <a:sym typeface="Consolas"/>
              </a:rPr>
              <a:t>PCollection&lt;KV&lt;String, Integer&gt;&gt; input =</a:t>
            </a:r>
            <a:endParaRPr sz="20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rPr lang="en" sz="2000">
                <a:solidFill>
                  <a:srgbClr val="F5F5F5"/>
                </a:solidFill>
                <a:latin typeface="Consolas"/>
                <a:ea typeface="Consolas"/>
                <a:cs typeface="Consolas"/>
                <a:sym typeface="Consolas"/>
              </a:rPr>
              <a:t>raw.apply(</a:t>
            </a:r>
            <a:r>
              <a:rPr lang="en" sz="2000">
                <a:solidFill>
                  <a:schemeClr val="accent2"/>
                </a:solidFill>
                <a:latin typeface="Consolas"/>
                <a:ea typeface="Consolas"/>
                <a:cs typeface="Consolas"/>
                <a:sym typeface="Consolas"/>
              </a:rPr>
              <a:t>ParDo.of(new ParseFn()</a:t>
            </a:r>
            <a:r>
              <a:rPr lang="en" sz="2000">
                <a:solidFill>
                  <a:srgbClr val="F5F5F5"/>
                </a:solidFill>
                <a:latin typeface="Consolas"/>
                <a:ea typeface="Consolas"/>
                <a:cs typeface="Consolas"/>
                <a:sym typeface="Consolas"/>
              </a:rPr>
              <a:t>);</a:t>
            </a:r>
            <a:endParaRPr sz="20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t/>
            </a:r>
            <a:endParaRPr sz="2000">
              <a:solidFill>
                <a:srgbClr val="F5F5F5"/>
              </a:solidFill>
              <a:latin typeface="Consolas"/>
              <a:ea typeface="Consolas"/>
              <a:cs typeface="Consolas"/>
              <a:sym typeface="Consolas"/>
            </a:endParaRPr>
          </a:p>
          <a:p>
            <a:pPr indent="0" lvl="0" marL="0" rtl="0" algn="l">
              <a:spcBef>
                <a:spcPts val="0"/>
              </a:spcBef>
              <a:spcAft>
                <a:spcPts val="0"/>
              </a:spcAft>
              <a:buNone/>
            </a:pPr>
            <a:r>
              <a:rPr lang="en" sz="2000">
                <a:solidFill>
                  <a:srgbClr val="C27BA0"/>
                </a:solidFill>
                <a:latin typeface="Consolas"/>
                <a:ea typeface="Consolas"/>
                <a:cs typeface="Consolas"/>
                <a:sym typeface="Consolas"/>
              </a:rPr>
              <a:t>// Composite transformation containing an aggregation</a:t>
            </a:r>
            <a:endParaRPr sz="20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2000">
                <a:solidFill>
                  <a:srgbClr val="F5F5F5"/>
                </a:solidFill>
                <a:latin typeface="Consolas"/>
                <a:ea typeface="Consolas"/>
                <a:cs typeface="Consolas"/>
                <a:sym typeface="Consolas"/>
              </a:rPr>
              <a:t>PCollection&lt;KV&lt;String, Integer&gt;&gt; scores = </a:t>
            </a:r>
            <a:endParaRPr sz="20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rPr lang="en" sz="2000">
                <a:solidFill>
                  <a:srgbClr val="F5F5F5"/>
                </a:solidFill>
                <a:latin typeface="Consolas"/>
                <a:ea typeface="Consolas"/>
                <a:cs typeface="Consolas"/>
                <a:sym typeface="Consolas"/>
              </a:rPr>
              <a:t>input.apply(</a:t>
            </a:r>
            <a:r>
              <a:rPr lang="en" sz="2000">
                <a:solidFill>
                  <a:schemeClr val="accent2"/>
                </a:solidFill>
                <a:latin typeface="Consolas"/>
                <a:ea typeface="Consolas"/>
                <a:cs typeface="Consolas"/>
                <a:sym typeface="Consolas"/>
              </a:rPr>
              <a:t>Sum.integersPerKey()</a:t>
            </a:r>
            <a:r>
              <a:rPr lang="en" sz="2000">
                <a:solidFill>
                  <a:srgbClr val="F5F5F5"/>
                </a:solidFill>
                <a:latin typeface="Consolas"/>
                <a:ea typeface="Consolas"/>
                <a:cs typeface="Consolas"/>
                <a:sym typeface="Consolas"/>
              </a:rPr>
              <a:t>);</a:t>
            </a:r>
            <a:endParaRPr sz="20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t/>
            </a:r>
            <a:endParaRPr sz="2000">
              <a:solidFill>
                <a:srgbClr val="F5F5F5"/>
              </a:solidFill>
              <a:latin typeface="Consolas"/>
              <a:ea typeface="Consolas"/>
              <a:cs typeface="Consolas"/>
              <a:sym typeface="Consolas"/>
            </a:endParaRPr>
          </a:p>
        </p:txBody>
      </p:sp>
      <p:sp>
        <p:nvSpPr>
          <p:cNvPr id="4800" name="Google Shape;4800;p65"/>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801" name="Google Shape;4801;p65"/>
          <p:cNvSpPr txBox="1"/>
          <p:nvPr>
            <p:ph idx="1" type="body"/>
          </p:nvPr>
        </p:nvSpPr>
        <p:spPr>
          <a:xfrm>
            <a:off x="57275" y="4673613"/>
            <a:ext cx="8638500" cy="1881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sz="1100">
                <a:solidFill>
                  <a:schemeClr val="lt1"/>
                </a:solidFill>
              </a:rPr>
              <a:t>*All code snippets are pseudo-java -- details shortened or elided for clarity.</a:t>
            </a:r>
            <a:endParaRPr sz="11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5" name="Shape 4805"/>
        <p:cNvGrpSpPr/>
        <p:nvPr/>
      </p:nvGrpSpPr>
      <p:grpSpPr>
        <a:xfrm>
          <a:off x="0" y="0"/>
          <a:ext cx="0" cy="0"/>
          <a:chOff x="0" y="0"/>
          <a:chExt cx="0" cy="0"/>
        </a:xfrm>
      </p:grpSpPr>
      <p:sp>
        <p:nvSpPr>
          <p:cNvPr id="4806" name="Google Shape;4806;p66"/>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4B400"/>
                </a:solidFill>
                <a:latin typeface="Open Sans"/>
                <a:ea typeface="Open Sans"/>
                <a:cs typeface="Open Sans"/>
                <a:sym typeface="Open Sans"/>
              </a:rPr>
              <a:t>What:</a:t>
            </a:r>
            <a:r>
              <a:rPr lang="en" sz="2700">
                <a:solidFill>
                  <a:srgbClr val="FFFFFF"/>
                </a:solidFill>
                <a:latin typeface="Open Sans"/>
                <a:ea typeface="Open Sans"/>
                <a:cs typeface="Open Sans"/>
                <a:sym typeface="Open Sans"/>
              </a:rPr>
              <a:t> Computing Integer Sums</a:t>
            </a:r>
            <a:endParaRPr sz="2700">
              <a:solidFill>
                <a:srgbClr val="FFFFFF"/>
              </a:solidFill>
              <a:latin typeface="Open Sans"/>
              <a:ea typeface="Open Sans"/>
              <a:cs typeface="Open Sans"/>
              <a:sym typeface="Open Sans"/>
            </a:endParaRPr>
          </a:p>
        </p:txBody>
      </p:sp>
      <p:sp>
        <p:nvSpPr>
          <p:cNvPr id="4807" name="Google Shape;4807;p66"/>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Screen Shot 2016-03-10 at 11.30.49 AM.png" id="4808" name="Google Shape;4808;p66"/>
          <p:cNvPicPr preferRelativeResize="0"/>
          <p:nvPr/>
        </p:nvPicPr>
        <p:blipFill>
          <a:blip r:embed="rId3">
            <a:alphaModFix/>
          </a:blip>
          <a:stretch>
            <a:fillRect/>
          </a:stretch>
        </p:blipFill>
        <p:spPr>
          <a:xfrm>
            <a:off x="1265650" y="763125"/>
            <a:ext cx="6612688" cy="4075575"/>
          </a:xfrm>
          <a:prstGeom prst="rect">
            <a:avLst/>
          </a:prstGeom>
          <a:noFill/>
          <a:ln>
            <a:noFill/>
          </a:ln>
        </p:spPr>
      </p:pic>
      <p:cxnSp>
        <p:nvCxnSpPr>
          <p:cNvPr id="4809" name="Google Shape;4809;p66"/>
          <p:cNvCxnSpPr/>
          <p:nvPr/>
        </p:nvCxnSpPr>
        <p:spPr>
          <a:xfrm flipH="1" rot="10800000">
            <a:off x="5055350" y="1714700"/>
            <a:ext cx="2488500" cy="2478600"/>
          </a:xfrm>
          <a:prstGeom prst="straightConnector1">
            <a:avLst/>
          </a:prstGeom>
          <a:noFill/>
          <a:ln cap="flat" cmpd="sng" w="28575">
            <a:solidFill>
              <a:schemeClr val="lt1"/>
            </a:solidFill>
            <a:prstDash val="dash"/>
            <a:round/>
            <a:headEnd len="med" w="med" type="none"/>
            <a:tailEnd len="med" w="med" type="none"/>
          </a:ln>
        </p:spPr>
      </p:cxnSp>
      <p:sp>
        <p:nvSpPr>
          <p:cNvPr id="4810" name="Google Shape;4810;p66"/>
          <p:cNvSpPr/>
          <p:nvPr/>
        </p:nvSpPr>
        <p:spPr>
          <a:xfrm>
            <a:off x="5946875" y="2615950"/>
            <a:ext cx="282600" cy="2826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6"/>
          <p:cNvSpPr/>
          <p:nvPr/>
        </p:nvSpPr>
        <p:spPr>
          <a:xfrm>
            <a:off x="2670275" y="1984600"/>
            <a:ext cx="282600" cy="2826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9"/>
                                        </p:tgtEl>
                                        <p:attrNameLst>
                                          <p:attrName>style.visibility</p:attrName>
                                        </p:attrNameLst>
                                      </p:cBhvr>
                                      <p:to>
                                        <p:strVal val="visible"/>
                                      </p:to>
                                    </p:set>
                                    <p:animEffect filter="fade" transition="in">
                                      <p:cBhvr>
                                        <p:cTn dur="1000"/>
                                        <p:tgtEl>
                                          <p:spTgt spid="4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0"/>
                                        </p:tgtEl>
                                        <p:attrNameLst>
                                          <p:attrName>style.visibility</p:attrName>
                                        </p:attrNameLst>
                                      </p:cBhvr>
                                      <p:to>
                                        <p:strVal val="visible"/>
                                      </p:to>
                                    </p:set>
                                    <p:animEffect filter="fade" transition="in">
                                      <p:cBhvr>
                                        <p:cTn dur="1000"/>
                                        <p:tgtEl>
                                          <p:spTgt spid="4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1"/>
                                        </p:tgtEl>
                                        <p:attrNameLst>
                                          <p:attrName>style.visibility</p:attrName>
                                        </p:attrNameLst>
                                      </p:cBhvr>
                                      <p:to>
                                        <p:strVal val="visible"/>
                                      </p:to>
                                    </p:set>
                                    <p:animEffect filter="fade" transition="in">
                                      <p:cBhvr>
                                        <p:cTn dur="1000"/>
                                        <p:tgtEl>
                                          <p:spTgt spid="4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4815" name="Shape 4815"/>
        <p:cNvGrpSpPr/>
        <p:nvPr/>
      </p:nvGrpSpPr>
      <p:grpSpPr>
        <a:xfrm>
          <a:off x="0" y="0"/>
          <a:ext cx="0" cy="0"/>
          <a:chOff x="0" y="0"/>
          <a:chExt cx="0" cy="0"/>
        </a:xfrm>
      </p:grpSpPr>
      <p:sp>
        <p:nvSpPr>
          <p:cNvPr id="4816" name="Google Shape;4816;p67"/>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4B400"/>
                </a:solidFill>
                <a:latin typeface="Open Sans"/>
                <a:ea typeface="Open Sans"/>
                <a:cs typeface="Open Sans"/>
                <a:sym typeface="Open Sans"/>
              </a:rPr>
              <a:t>What:</a:t>
            </a:r>
            <a:r>
              <a:rPr lang="en" sz="2700">
                <a:solidFill>
                  <a:srgbClr val="FFFFFF"/>
                </a:solidFill>
                <a:latin typeface="Open Sans"/>
                <a:ea typeface="Open Sans"/>
                <a:cs typeface="Open Sans"/>
                <a:sym typeface="Open Sans"/>
              </a:rPr>
              <a:t> Computing Integer Sums</a:t>
            </a:r>
            <a:endParaRPr sz="2700">
              <a:solidFill>
                <a:srgbClr val="FFFFFF"/>
              </a:solidFill>
              <a:latin typeface="Open Sans"/>
              <a:ea typeface="Open Sans"/>
              <a:cs typeface="Open Sans"/>
              <a:sym typeface="Open Sans"/>
            </a:endParaRPr>
          </a:p>
        </p:txBody>
      </p:sp>
      <p:sp>
        <p:nvSpPr>
          <p:cNvPr id="4817" name="Google Shape;4817;p67"/>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Figure 02 - classic-batch.gif" id="4818" name="Google Shape;4818;p67"/>
          <p:cNvPicPr preferRelativeResize="0"/>
          <p:nvPr/>
        </p:nvPicPr>
        <p:blipFill>
          <a:blip r:embed="rId3">
            <a:alphaModFix/>
          </a:blip>
          <a:stretch>
            <a:fillRect/>
          </a:stretch>
        </p:blipFill>
        <p:spPr>
          <a:xfrm>
            <a:off x="1278975" y="763113"/>
            <a:ext cx="6586046" cy="4075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2" name="Shape 4822"/>
        <p:cNvGrpSpPr/>
        <p:nvPr/>
      </p:nvGrpSpPr>
      <p:grpSpPr>
        <a:xfrm>
          <a:off x="0" y="0"/>
          <a:ext cx="0" cy="0"/>
          <a:chOff x="0" y="0"/>
          <a:chExt cx="0" cy="0"/>
        </a:xfrm>
      </p:grpSpPr>
      <p:sp>
        <p:nvSpPr>
          <p:cNvPr id="4823" name="Google Shape;4823;p68"/>
          <p:cNvSpPr txBox="1"/>
          <p:nvPr/>
        </p:nvSpPr>
        <p:spPr>
          <a:xfrm>
            <a:off x="588300" y="843150"/>
            <a:ext cx="7967400" cy="1152300"/>
          </a:xfrm>
          <a:prstGeom prst="rect">
            <a:avLst/>
          </a:prstGeom>
          <a:noFill/>
          <a:ln>
            <a:noFill/>
          </a:ln>
        </p:spPr>
        <p:txBody>
          <a:bodyPr anchorCtr="0" anchor="t" bIns="91425" lIns="91425" spcFirstLastPara="1" rIns="91425" wrap="square" tIns="91425">
            <a:noAutofit/>
          </a:bodyPr>
          <a:lstStyle/>
          <a:p>
            <a:pPr indent="0" lvl="0" marL="0" marR="177800" rtl="0" algn="ctr">
              <a:lnSpc>
                <a:spcPct val="115000"/>
              </a:lnSpc>
              <a:spcBef>
                <a:spcPts val="0"/>
              </a:spcBef>
              <a:spcAft>
                <a:spcPts val="0"/>
              </a:spcAft>
              <a:buNone/>
            </a:pPr>
            <a:r>
              <a:rPr lang="en" sz="2000">
                <a:solidFill>
                  <a:srgbClr val="4285F4"/>
                </a:solidFill>
                <a:latin typeface="Open Sans"/>
                <a:ea typeface="Open Sans"/>
                <a:cs typeface="Open Sans"/>
                <a:sym typeface="Open Sans"/>
              </a:rPr>
              <a:t>Windowing</a:t>
            </a:r>
            <a:r>
              <a:rPr lang="en" sz="2000">
                <a:solidFill>
                  <a:srgbClr val="F5F5F5"/>
                </a:solidFill>
                <a:latin typeface="Open Sans"/>
                <a:ea typeface="Open Sans"/>
                <a:cs typeface="Open Sans"/>
                <a:sym typeface="Open Sans"/>
              </a:rPr>
              <a:t> divides data into event-time-based finite chunks.</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l">
              <a:lnSpc>
                <a:spcPct val="115000"/>
              </a:lnSpc>
              <a:spcBef>
                <a:spcPts val="0"/>
              </a:spcBef>
              <a:spcAft>
                <a:spcPts val="0"/>
              </a:spcAft>
              <a:buNone/>
            </a:pPr>
            <a:r>
              <a:t/>
            </a:r>
            <a:endParaRPr sz="2000">
              <a:solidFill>
                <a:srgbClr val="F5F5F5"/>
              </a:solidFill>
              <a:latin typeface="Open Sans"/>
              <a:ea typeface="Open Sans"/>
              <a:cs typeface="Open Sans"/>
              <a:sym typeface="Open Sans"/>
            </a:endParaRPr>
          </a:p>
          <a:p>
            <a:pPr indent="0" lvl="0" marL="0" marR="177800" rtl="0" algn="ctr">
              <a:lnSpc>
                <a:spcPct val="115000"/>
              </a:lnSpc>
              <a:spcBef>
                <a:spcPts val="0"/>
              </a:spcBef>
              <a:spcAft>
                <a:spcPts val="0"/>
              </a:spcAft>
              <a:buNone/>
            </a:pPr>
            <a:r>
              <a:rPr lang="en" sz="2000">
                <a:solidFill>
                  <a:srgbClr val="F5F5F5"/>
                </a:solidFill>
                <a:latin typeface="Open Sans"/>
                <a:ea typeface="Open Sans"/>
                <a:cs typeface="Open Sans"/>
                <a:sym typeface="Open Sans"/>
              </a:rPr>
              <a:t>Often required when doing aggregations over unbounded data.</a:t>
            </a:r>
            <a:endParaRPr sz="2000">
              <a:solidFill>
                <a:srgbClr val="F5F5F5"/>
              </a:solidFill>
              <a:latin typeface="Open Sans"/>
              <a:ea typeface="Open Sans"/>
              <a:cs typeface="Open Sans"/>
              <a:sym typeface="Open Sans"/>
            </a:endParaRPr>
          </a:p>
        </p:txBody>
      </p:sp>
      <p:sp>
        <p:nvSpPr>
          <p:cNvPr id="4824" name="Google Shape;4824;p68"/>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4285F4"/>
                </a:solidFill>
                <a:latin typeface="Open Sans"/>
                <a:ea typeface="Open Sans"/>
                <a:cs typeface="Open Sans"/>
                <a:sym typeface="Open Sans"/>
              </a:rPr>
              <a:t>Where</a:t>
            </a:r>
            <a:r>
              <a:rPr lang="en" sz="2700">
                <a:solidFill>
                  <a:srgbClr val="FFFFFF"/>
                </a:solidFill>
                <a:latin typeface="Open Sans"/>
                <a:ea typeface="Open Sans"/>
                <a:cs typeface="Open Sans"/>
                <a:sym typeface="Open Sans"/>
              </a:rPr>
              <a:t> in event time?</a:t>
            </a:r>
            <a:endParaRPr sz="2700">
              <a:solidFill>
                <a:srgbClr val="FFFFFF"/>
              </a:solidFill>
              <a:latin typeface="Open Sans"/>
              <a:ea typeface="Open Sans"/>
              <a:cs typeface="Open Sans"/>
              <a:sym typeface="Open Sans"/>
            </a:endParaRPr>
          </a:p>
        </p:txBody>
      </p:sp>
      <p:sp>
        <p:nvSpPr>
          <p:cNvPr id="4825" name="Google Shape;4825;p68"/>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826" name="Google Shape;4826;p68"/>
          <p:cNvSpPr txBox="1"/>
          <p:nvPr/>
        </p:nvSpPr>
        <p:spPr>
          <a:xfrm>
            <a:off x="1671387" y="1485250"/>
            <a:ext cx="1835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pen Sans"/>
                <a:ea typeface="Open Sans"/>
                <a:cs typeface="Open Sans"/>
                <a:sym typeface="Open Sans"/>
              </a:rPr>
              <a:t>Fixed</a:t>
            </a:r>
            <a:endParaRPr b="1" sz="2000">
              <a:solidFill>
                <a:srgbClr val="FFFFFF"/>
              </a:solidFill>
              <a:latin typeface="Open Sans"/>
              <a:ea typeface="Open Sans"/>
              <a:cs typeface="Open Sans"/>
              <a:sym typeface="Open Sans"/>
            </a:endParaRPr>
          </a:p>
        </p:txBody>
      </p:sp>
      <p:sp>
        <p:nvSpPr>
          <p:cNvPr id="4827" name="Google Shape;4827;p68"/>
          <p:cNvSpPr txBox="1"/>
          <p:nvPr/>
        </p:nvSpPr>
        <p:spPr>
          <a:xfrm>
            <a:off x="3588591" y="1485250"/>
            <a:ext cx="1835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pen Sans"/>
                <a:ea typeface="Open Sans"/>
                <a:cs typeface="Open Sans"/>
                <a:sym typeface="Open Sans"/>
              </a:rPr>
              <a:t>Sliding</a:t>
            </a:r>
            <a:endParaRPr b="1" sz="2000">
              <a:solidFill>
                <a:srgbClr val="FFFFFF"/>
              </a:solidFill>
              <a:latin typeface="Open Sans"/>
              <a:ea typeface="Open Sans"/>
              <a:cs typeface="Open Sans"/>
              <a:sym typeface="Open Sans"/>
            </a:endParaRPr>
          </a:p>
        </p:txBody>
      </p:sp>
      <p:sp>
        <p:nvSpPr>
          <p:cNvPr id="4828" name="Google Shape;4828;p68"/>
          <p:cNvSpPr/>
          <p:nvPr/>
        </p:nvSpPr>
        <p:spPr>
          <a:xfrm rot="-5400000">
            <a:off x="4224793" y="1798903"/>
            <a:ext cx="428400" cy="11556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rot="-5400000">
            <a:off x="4224804" y="1991503"/>
            <a:ext cx="428400" cy="770400"/>
          </a:xfrm>
          <a:prstGeom prst="rect">
            <a:avLst/>
          </a:prstGeom>
          <a:solidFill>
            <a:srgbClr val="4285F4"/>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rot="-5400000">
            <a:off x="4224816" y="2184103"/>
            <a:ext cx="428400" cy="385200"/>
          </a:xfrm>
          <a:prstGeom prst="rect">
            <a:avLst/>
          </a:prstGeom>
          <a:solidFill>
            <a:srgbClr val="3367D6"/>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rot="-5400000">
            <a:off x="4415928" y="2228888"/>
            <a:ext cx="431400" cy="11556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rot="-5400000">
            <a:off x="4415940" y="2421488"/>
            <a:ext cx="431400" cy="770400"/>
          </a:xfrm>
          <a:prstGeom prst="rect">
            <a:avLst/>
          </a:prstGeom>
          <a:solidFill>
            <a:srgbClr val="4285F4"/>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rot="-5400000">
            <a:off x="4415951" y="2614088"/>
            <a:ext cx="431400" cy="385200"/>
          </a:xfrm>
          <a:prstGeom prst="rect">
            <a:avLst/>
          </a:prstGeom>
          <a:solidFill>
            <a:srgbClr val="3367D6"/>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rot="-5400000">
            <a:off x="4610011" y="2657679"/>
            <a:ext cx="428400" cy="11556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rot="-5400000">
            <a:off x="4610023" y="2850279"/>
            <a:ext cx="428400" cy="770400"/>
          </a:xfrm>
          <a:prstGeom prst="rect">
            <a:avLst/>
          </a:prstGeom>
          <a:solidFill>
            <a:srgbClr val="4285F4"/>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rot="-5400000">
            <a:off x="4610034" y="3042880"/>
            <a:ext cx="428400" cy="385200"/>
          </a:xfrm>
          <a:prstGeom prst="rect">
            <a:avLst/>
          </a:prstGeom>
          <a:solidFill>
            <a:srgbClr val="3367D6"/>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7" name="Google Shape;4837;p68"/>
          <p:cNvCxnSpPr/>
          <p:nvPr/>
        </p:nvCxnSpPr>
        <p:spPr>
          <a:xfrm rot="10800000">
            <a:off x="4632965" y="2604586"/>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38" name="Google Shape;4838;p68"/>
          <p:cNvCxnSpPr/>
          <p:nvPr/>
        </p:nvCxnSpPr>
        <p:spPr>
          <a:xfrm rot="10800000">
            <a:off x="4632965" y="2176376"/>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39" name="Google Shape;4839;p68"/>
          <p:cNvCxnSpPr/>
          <p:nvPr/>
        </p:nvCxnSpPr>
        <p:spPr>
          <a:xfrm rot="10800000">
            <a:off x="4632965" y="1319958"/>
            <a:ext cx="0" cy="1685400"/>
          </a:xfrm>
          <a:prstGeom prst="straightConnector1">
            <a:avLst/>
          </a:prstGeom>
          <a:noFill/>
          <a:ln cap="flat" cmpd="sng" w="28575">
            <a:solidFill>
              <a:srgbClr val="FFFFFF"/>
            </a:solidFill>
            <a:prstDash val="solid"/>
            <a:round/>
            <a:headEnd len="med" w="med" type="none"/>
            <a:tailEnd len="med" w="med" type="none"/>
          </a:ln>
        </p:spPr>
      </p:cxnSp>
      <p:sp>
        <p:nvSpPr>
          <p:cNvPr id="4840" name="Google Shape;4840;p68"/>
          <p:cNvSpPr txBox="1"/>
          <p:nvPr/>
        </p:nvSpPr>
        <p:spPr>
          <a:xfrm>
            <a:off x="4111801" y="1736248"/>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1</a:t>
            </a:r>
            <a:endParaRPr sz="1000">
              <a:solidFill>
                <a:srgbClr val="FFFFFF"/>
              </a:solidFill>
              <a:latin typeface="Open Sans"/>
              <a:ea typeface="Open Sans"/>
              <a:cs typeface="Open Sans"/>
              <a:sym typeface="Open Sans"/>
            </a:endParaRPr>
          </a:p>
        </p:txBody>
      </p:sp>
      <p:sp>
        <p:nvSpPr>
          <p:cNvPr id="4841" name="Google Shape;4841;p68"/>
          <p:cNvSpPr/>
          <p:nvPr/>
        </p:nvSpPr>
        <p:spPr>
          <a:xfrm rot="5400000">
            <a:off x="4184630" y="1648432"/>
            <a:ext cx="123600" cy="7704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txBox="1"/>
          <p:nvPr/>
        </p:nvSpPr>
        <p:spPr>
          <a:xfrm>
            <a:off x="4303489" y="1764507"/>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2</a:t>
            </a:r>
            <a:endParaRPr sz="1000">
              <a:solidFill>
                <a:srgbClr val="FFFFFF"/>
              </a:solidFill>
              <a:latin typeface="Open Sans"/>
              <a:ea typeface="Open Sans"/>
              <a:cs typeface="Open Sans"/>
              <a:sym typeface="Open Sans"/>
            </a:endParaRPr>
          </a:p>
        </p:txBody>
      </p:sp>
      <p:sp>
        <p:nvSpPr>
          <p:cNvPr id="4843" name="Google Shape;4843;p68"/>
          <p:cNvSpPr/>
          <p:nvPr/>
        </p:nvSpPr>
        <p:spPr>
          <a:xfrm rot="5400000">
            <a:off x="4376317" y="1669730"/>
            <a:ext cx="123600" cy="7704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txBox="1"/>
          <p:nvPr/>
        </p:nvSpPr>
        <p:spPr>
          <a:xfrm>
            <a:off x="4497020" y="1792766"/>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3</a:t>
            </a:r>
            <a:endParaRPr sz="1000">
              <a:solidFill>
                <a:srgbClr val="FFFFFF"/>
              </a:solidFill>
              <a:latin typeface="Open Sans"/>
              <a:ea typeface="Open Sans"/>
              <a:cs typeface="Open Sans"/>
              <a:sym typeface="Open Sans"/>
            </a:endParaRPr>
          </a:p>
        </p:txBody>
      </p:sp>
      <p:sp>
        <p:nvSpPr>
          <p:cNvPr id="4845" name="Google Shape;4845;p68"/>
          <p:cNvSpPr/>
          <p:nvPr/>
        </p:nvSpPr>
        <p:spPr>
          <a:xfrm rot="5400000">
            <a:off x="4569848" y="1693175"/>
            <a:ext cx="123600" cy="7704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txBox="1"/>
          <p:nvPr/>
        </p:nvSpPr>
        <p:spPr>
          <a:xfrm>
            <a:off x="4894530" y="3556092"/>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5</a:t>
            </a:r>
            <a:endParaRPr sz="1000">
              <a:solidFill>
                <a:srgbClr val="FFFFFF"/>
              </a:solidFill>
              <a:latin typeface="Open Sans"/>
              <a:ea typeface="Open Sans"/>
              <a:cs typeface="Open Sans"/>
              <a:sym typeface="Open Sans"/>
            </a:endParaRPr>
          </a:p>
        </p:txBody>
      </p:sp>
      <p:sp>
        <p:nvSpPr>
          <p:cNvPr id="4847" name="Google Shape;4847;p68"/>
          <p:cNvSpPr/>
          <p:nvPr/>
        </p:nvSpPr>
        <p:spPr>
          <a:xfrm rot="-5400000">
            <a:off x="4954835" y="3167883"/>
            <a:ext cx="123600" cy="7704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txBox="1"/>
          <p:nvPr/>
        </p:nvSpPr>
        <p:spPr>
          <a:xfrm>
            <a:off x="4695613" y="3531710"/>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4</a:t>
            </a:r>
            <a:endParaRPr sz="1000">
              <a:solidFill>
                <a:srgbClr val="FFFFFF"/>
              </a:solidFill>
              <a:latin typeface="Open Sans"/>
              <a:ea typeface="Open Sans"/>
              <a:cs typeface="Open Sans"/>
              <a:sym typeface="Open Sans"/>
            </a:endParaRPr>
          </a:p>
        </p:txBody>
      </p:sp>
      <p:sp>
        <p:nvSpPr>
          <p:cNvPr id="4849" name="Google Shape;4849;p68"/>
          <p:cNvSpPr/>
          <p:nvPr/>
        </p:nvSpPr>
        <p:spPr>
          <a:xfrm rot="-5400000">
            <a:off x="4762162" y="3144438"/>
            <a:ext cx="123600" cy="7704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0" name="Google Shape;4850;p68"/>
          <p:cNvCxnSpPr/>
          <p:nvPr/>
        </p:nvCxnSpPr>
        <p:spPr>
          <a:xfrm rot="10800000">
            <a:off x="4632965" y="1748167"/>
            <a:ext cx="0" cy="1685400"/>
          </a:xfrm>
          <a:prstGeom prst="straightConnector1">
            <a:avLst/>
          </a:prstGeom>
          <a:noFill/>
          <a:ln cap="flat" cmpd="sng" w="28575">
            <a:solidFill>
              <a:srgbClr val="FFFFFF"/>
            </a:solidFill>
            <a:prstDash val="solid"/>
            <a:round/>
            <a:headEnd len="med" w="med" type="none"/>
            <a:tailEnd len="med" w="med" type="none"/>
          </a:ln>
        </p:spPr>
      </p:cxnSp>
      <p:sp>
        <p:nvSpPr>
          <p:cNvPr id="4851" name="Google Shape;4851;p68"/>
          <p:cNvSpPr txBox="1"/>
          <p:nvPr/>
        </p:nvSpPr>
        <p:spPr>
          <a:xfrm>
            <a:off x="5509837" y="1485250"/>
            <a:ext cx="1835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pen Sans"/>
                <a:ea typeface="Open Sans"/>
                <a:cs typeface="Open Sans"/>
                <a:sym typeface="Open Sans"/>
              </a:rPr>
              <a:t>Sessions</a:t>
            </a:r>
            <a:endParaRPr b="1" sz="2000">
              <a:solidFill>
                <a:srgbClr val="FFFFFF"/>
              </a:solidFill>
              <a:latin typeface="Open Sans"/>
              <a:ea typeface="Open Sans"/>
              <a:cs typeface="Open Sans"/>
              <a:sym typeface="Open Sans"/>
            </a:endParaRPr>
          </a:p>
        </p:txBody>
      </p:sp>
      <p:sp>
        <p:nvSpPr>
          <p:cNvPr id="4852" name="Google Shape;4852;p68"/>
          <p:cNvSpPr/>
          <p:nvPr/>
        </p:nvSpPr>
        <p:spPr>
          <a:xfrm rot="-5400000">
            <a:off x="6239681" y="2762061"/>
            <a:ext cx="428400" cy="9339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rot="-5400000">
            <a:off x="5856756" y="2155890"/>
            <a:ext cx="428400" cy="4335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rot="-5400000">
            <a:off x="6624069" y="2573576"/>
            <a:ext cx="428400" cy="4545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rot="-5400000">
            <a:off x="6923609" y="2228191"/>
            <a:ext cx="428400" cy="288900"/>
          </a:xfrm>
          <a:prstGeom prst="rect">
            <a:avLst/>
          </a:prstGeom>
          <a:solidFill>
            <a:srgbClr val="76A7FA"/>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6" name="Google Shape;4856;p68"/>
          <p:cNvCxnSpPr/>
          <p:nvPr/>
        </p:nvCxnSpPr>
        <p:spPr>
          <a:xfrm rot="10800000">
            <a:off x="6584070" y="2600515"/>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57" name="Google Shape;4857;p68"/>
          <p:cNvCxnSpPr/>
          <p:nvPr/>
        </p:nvCxnSpPr>
        <p:spPr>
          <a:xfrm rot="10800000">
            <a:off x="6584070" y="2172306"/>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58" name="Google Shape;4858;p68"/>
          <p:cNvCxnSpPr/>
          <p:nvPr/>
        </p:nvCxnSpPr>
        <p:spPr>
          <a:xfrm rot="10800000">
            <a:off x="6584070" y="1744096"/>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59" name="Google Shape;4859;p68"/>
          <p:cNvCxnSpPr/>
          <p:nvPr/>
        </p:nvCxnSpPr>
        <p:spPr>
          <a:xfrm rot="10800000">
            <a:off x="6584070" y="1315887"/>
            <a:ext cx="0" cy="1685400"/>
          </a:xfrm>
          <a:prstGeom prst="straightConnector1">
            <a:avLst/>
          </a:prstGeom>
          <a:noFill/>
          <a:ln cap="flat" cmpd="sng" w="28575">
            <a:solidFill>
              <a:srgbClr val="FFFFFF"/>
            </a:solidFill>
            <a:prstDash val="solid"/>
            <a:round/>
            <a:headEnd len="med" w="med" type="none"/>
            <a:tailEnd len="med" w="med" type="none"/>
          </a:ln>
        </p:spPr>
      </p:cxnSp>
      <p:sp>
        <p:nvSpPr>
          <p:cNvPr id="4860" name="Google Shape;4860;p68"/>
          <p:cNvSpPr txBox="1"/>
          <p:nvPr/>
        </p:nvSpPr>
        <p:spPr>
          <a:xfrm>
            <a:off x="6334670" y="3537457"/>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2</a:t>
            </a:r>
            <a:endParaRPr sz="1000">
              <a:solidFill>
                <a:srgbClr val="FFFFFF"/>
              </a:solidFill>
              <a:latin typeface="Open Sans"/>
              <a:ea typeface="Open Sans"/>
              <a:cs typeface="Open Sans"/>
              <a:sym typeface="Open Sans"/>
            </a:endParaRPr>
          </a:p>
        </p:txBody>
      </p:sp>
      <p:sp>
        <p:nvSpPr>
          <p:cNvPr id="4861" name="Google Shape;4861;p68"/>
          <p:cNvSpPr/>
          <p:nvPr/>
        </p:nvSpPr>
        <p:spPr>
          <a:xfrm rot="-5400000">
            <a:off x="6388664" y="3070088"/>
            <a:ext cx="123600" cy="933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rot="5400000">
            <a:off x="7075997" y="1899912"/>
            <a:ext cx="123600" cy="288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rot="5400000">
            <a:off x="6774899" y="1840550"/>
            <a:ext cx="123600" cy="4545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txBox="1"/>
          <p:nvPr/>
        </p:nvSpPr>
        <p:spPr>
          <a:xfrm>
            <a:off x="7003160" y="1794874"/>
            <a:ext cx="137700" cy="2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4</a:t>
            </a:r>
            <a:endParaRPr sz="1000">
              <a:solidFill>
                <a:srgbClr val="FFFFFF"/>
              </a:solidFill>
              <a:latin typeface="Open Sans"/>
              <a:ea typeface="Open Sans"/>
              <a:cs typeface="Open Sans"/>
              <a:sym typeface="Open Sans"/>
            </a:endParaRPr>
          </a:p>
        </p:txBody>
      </p:sp>
      <p:sp>
        <p:nvSpPr>
          <p:cNvPr id="4865" name="Google Shape;4865;p68"/>
          <p:cNvSpPr txBox="1"/>
          <p:nvPr/>
        </p:nvSpPr>
        <p:spPr>
          <a:xfrm>
            <a:off x="6708267" y="1783053"/>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3</a:t>
            </a:r>
            <a:endParaRPr sz="1000">
              <a:solidFill>
                <a:srgbClr val="FFFFFF"/>
              </a:solidFill>
              <a:latin typeface="Open Sans"/>
              <a:ea typeface="Open Sans"/>
              <a:cs typeface="Open Sans"/>
              <a:sym typeface="Open Sans"/>
            </a:endParaRPr>
          </a:p>
        </p:txBody>
      </p:sp>
      <p:sp>
        <p:nvSpPr>
          <p:cNvPr id="4866" name="Google Shape;4866;p68"/>
          <p:cNvSpPr/>
          <p:nvPr/>
        </p:nvSpPr>
        <p:spPr>
          <a:xfrm rot="5400000">
            <a:off x="6006323" y="1851050"/>
            <a:ext cx="123600" cy="4335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txBox="1"/>
          <p:nvPr/>
        </p:nvSpPr>
        <p:spPr>
          <a:xfrm>
            <a:off x="5939792" y="1776810"/>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1</a:t>
            </a:r>
            <a:endParaRPr sz="1000">
              <a:solidFill>
                <a:srgbClr val="FFFFFF"/>
              </a:solidFill>
              <a:latin typeface="Open Sans"/>
              <a:ea typeface="Open Sans"/>
              <a:cs typeface="Open Sans"/>
              <a:sym typeface="Open Sans"/>
            </a:endParaRPr>
          </a:p>
        </p:txBody>
      </p:sp>
      <p:sp>
        <p:nvSpPr>
          <p:cNvPr id="4868" name="Google Shape;4868;p68"/>
          <p:cNvSpPr/>
          <p:nvPr/>
        </p:nvSpPr>
        <p:spPr>
          <a:xfrm rot="-5400000">
            <a:off x="1944403" y="2136670"/>
            <a:ext cx="1284600" cy="1348200"/>
          </a:xfrm>
          <a:prstGeom prst="rect">
            <a:avLst/>
          </a:prstGeom>
          <a:solidFill>
            <a:srgbClr val="76A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68"/>
          <p:cNvCxnSpPr/>
          <p:nvPr/>
        </p:nvCxnSpPr>
        <p:spPr>
          <a:xfrm rot="-5400000">
            <a:off x="1270303" y="2810770"/>
            <a:ext cx="1284600" cy="0"/>
          </a:xfrm>
          <a:prstGeom prst="straightConnector1">
            <a:avLst/>
          </a:prstGeom>
          <a:noFill/>
          <a:ln cap="flat" cmpd="sng" w="19050">
            <a:solidFill>
              <a:srgbClr val="000000"/>
            </a:solidFill>
            <a:prstDash val="dash"/>
            <a:round/>
            <a:headEnd len="med" w="med" type="none"/>
            <a:tailEnd len="med" w="med" type="none"/>
          </a:ln>
        </p:spPr>
      </p:cxnSp>
      <p:cxnSp>
        <p:nvCxnSpPr>
          <p:cNvPr id="4870" name="Google Shape;4870;p68"/>
          <p:cNvCxnSpPr/>
          <p:nvPr/>
        </p:nvCxnSpPr>
        <p:spPr>
          <a:xfrm rot="-5400000">
            <a:off x="1607373" y="2810770"/>
            <a:ext cx="1284600" cy="0"/>
          </a:xfrm>
          <a:prstGeom prst="straightConnector1">
            <a:avLst/>
          </a:prstGeom>
          <a:noFill/>
          <a:ln cap="flat" cmpd="sng" w="19050">
            <a:solidFill>
              <a:srgbClr val="000000"/>
            </a:solidFill>
            <a:prstDash val="dash"/>
            <a:round/>
            <a:headEnd len="med" w="med" type="none"/>
            <a:tailEnd len="med" w="med" type="none"/>
          </a:ln>
        </p:spPr>
      </p:cxnSp>
      <p:cxnSp>
        <p:nvCxnSpPr>
          <p:cNvPr id="4871" name="Google Shape;4871;p68"/>
          <p:cNvCxnSpPr/>
          <p:nvPr/>
        </p:nvCxnSpPr>
        <p:spPr>
          <a:xfrm rot="-5400000">
            <a:off x="1944444" y="2810770"/>
            <a:ext cx="1284600" cy="0"/>
          </a:xfrm>
          <a:prstGeom prst="straightConnector1">
            <a:avLst/>
          </a:prstGeom>
          <a:noFill/>
          <a:ln cap="flat" cmpd="sng" w="19050">
            <a:solidFill>
              <a:srgbClr val="000000"/>
            </a:solidFill>
            <a:prstDash val="dash"/>
            <a:round/>
            <a:headEnd len="med" w="med" type="none"/>
            <a:tailEnd len="med" w="med" type="none"/>
          </a:ln>
        </p:spPr>
      </p:cxnSp>
      <p:cxnSp>
        <p:nvCxnSpPr>
          <p:cNvPr id="4872" name="Google Shape;4872;p68"/>
          <p:cNvCxnSpPr/>
          <p:nvPr/>
        </p:nvCxnSpPr>
        <p:spPr>
          <a:xfrm rot="-5400000">
            <a:off x="2281514" y="2810770"/>
            <a:ext cx="1284600" cy="0"/>
          </a:xfrm>
          <a:prstGeom prst="straightConnector1">
            <a:avLst/>
          </a:prstGeom>
          <a:noFill/>
          <a:ln cap="flat" cmpd="sng" w="19050">
            <a:solidFill>
              <a:srgbClr val="000000"/>
            </a:solidFill>
            <a:prstDash val="dash"/>
            <a:round/>
            <a:headEnd len="med" w="med" type="none"/>
            <a:tailEnd len="med" w="med" type="none"/>
          </a:ln>
        </p:spPr>
      </p:cxnSp>
      <p:cxnSp>
        <p:nvCxnSpPr>
          <p:cNvPr id="4873" name="Google Shape;4873;p68"/>
          <p:cNvCxnSpPr/>
          <p:nvPr/>
        </p:nvCxnSpPr>
        <p:spPr>
          <a:xfrm rot="-5400000">
            <a:off x="2618584" y="2810770"/>
            <a:ext cx="1284600" cy="0"/>
          </a:xfrm>
          <a:prstGeom prst="straightConnector1">
            <a:avLst/>
          </a:prstGeom>
          <a:noFill/>
          <a:ln cap="flat" cmpd="sng" w="19050">
            <a:solidFill>
              <a:srgbClr val="000000"/>
            </a:solidFill>
            <a:prstDash val="dash"/>
            <a:round/>
            <a:headEnd len="med" w="med" type="none"/>
            <a:tailEnd len="med" w="med" type="none"/>
          </a:ln>
        </p:spPr>
      </p:cxnSp>
      <p:sp>
        <p:nvSpPr>
          <p:cNvPr id="4874" name="Google Shape;4874;p68"/>
          <p:cNvSpPr txBox="1"/>
          <p:nvPr/>
        </p:nvSpPr>
        <p:spPr>
          <a:xfrm>
            <a:off x="1253495" y="2665956"/>
            <a:ext cx="413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Key 2</a:t>
            </a:r>
            <a:endParaRPr sz="1000">
              <a:solidFill>
                <a:srgbClr val="FFFFFF"/>
              </a:solidFill>
              <a:latin typeface="Open Sans"/>
              <a:ea typeface="Open Sans"/>
              <a:cs typeface="Open Sans"/>
              <a:sym typeface="Open Sans"/>
            </a:endParaRPr>
          </a:p>
        </p:txBody>
      </p:sp>
      <p:sp>
        <p:nvSpPr>
          <p:cNvPr id="4875" name="Google Shape;4875;p68"/>
          <p:cNvSpPr txBox="1"/>
          <p:nvPr/>
        </p:nvSpPr>
        <p:spPr>
          <a:xfrm>
            <a:off x="1253497" y="2235154"/>
            <a:ext cx="413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Key 1</a:t>
            </a:r>
            <a:endParaRPr sz="1000">
              <a:solidFill>
                <a:srgbClr val="FFFFFF"/>
              </a:solidFill>
              <a:latin typeface="Open Sans"/>
              <a:ea typeface="Open Sans"/>
              <a:cs typeface="Open Sans"/>
              <a:sym typeface="Open Sans"/>
            </a:endParaRPr>
          </a:p>
        </p:txBody>
      </p:sp>
      <p:sp>
        <p:nvSpPr>
          <p:cNvPr id="4876" name="Google Shape;4876;p68"/>
          <p:cNvSpPr txBox="1"/>
          <p:nvPr/>
        </p:nvSpPr>
        <p:spPr>
          <a:xfrm>
            <a:off x="1253495" y="3094494"/>
            <a:ext cx="413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Key 3</a:t>
            </a:r>
            <a:endParaRPr sz="1000">
              <a:solidFill>
                <a:srgbClr val="FFFFFF"/>
              </a:solidFill>
              <a:latin typeface="Open Sans"/>
              <a:ea typeface="Open Sans"/>
              <a:cs typeface="Open Sans"/>
              <a:sym typeface="Open Sans"/>
            </a:endParaRPr>
          </a:p>
        </p:txBody>
      </p:sp>
      <p:cxnSp>
        <p:nvCxnSpPr>
          <p:cNvPr id="4877" name="Google Shape;4877;p68"/>
          <p:cNvCxnSpPr/>
          <p:nvPr/>
        </p:nvCxnSpPr>
        <p:spPr>
          <a:xfrm rot="10800000">
            <a:off x="2610844" y="2610370"/>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78" name="Google Shape;4878;p68"/>
          <p:cNvCxnSpPr/>
          <p:nvPr/>
        </p:nvCxnSpPr>
        <p:spPr>
          <a:xfrm rot="10800000">
            <a:off x="2610844" y="2182160"/>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79" name="Google Shape;4879;p68"/>
          <p:cNvCxnSpPr/>
          <p:nvPr/>
        </p:nvCxnSpPr>
        <p:spPr>
          <a:xfrm rot="10800000">
            <a:off x="2610844" y="1753951"/>
            <a:ext cx="0" cy="1685400"/>
          </a:xfrm>
          <a:prstGeom prst="straightConnector1">
            <a:avLst/>
          </a:prstGeom>
          <a:noFill/>
          <a:ln cap="flat" cmpd="sng" w="28575">
            <a:solidFill>
              <a:srgbClr val="FFFFFF"/>
            </a:solidFill>
            <a:prstDash val="solid"/>
            <a:round/>
            <a:headEnd len="med" w="med" type="none"/>
            <a:tailEnd len="med" w="med" type="none"/>
          </a:ln>
        </p:spPr>
      </p:cxnSp>
      <p:cxnSp>
        <p:nvCxnSpPr>
          <p:cNvPr id="4880" name="Google Shape;4880;p68"/>
          <p:cNvCxnSpPr/>
          <p:nvPr/>
        </p:nvCxnSpPr>
        <p:spPr>
          <a:xfrm rot="10800000">
            <a:off x="2610844" y="1325742"/>
            <a:ext cx="0" cy="1685400"/>
          </a:xfrm>
          <a:prstGeom prst="straightConnector1">
            <a:avLst/>
          </a:prstGeom>
          <a:noFill/>
          <a:ln cap="flat" cmpd="sng" w="28575">
            <a:solidFill>
              <a:srgbClr val="FFFFFF"/>
            </a:solidFill>
            <a:prstDash val="solid"/>
            <a:round/>
            <a:headEnd len="med" w="med" type="none"/>
            <a:tailEnd len="med" w="med" type="none"/>
          </a:ln>
        </p:spPr>
      </p:cxnSp>
      <p:sp>
        <p:nvSpPr>
          <p:cNvPr id="4881" name="Google Shape;4881;p68"/>
          <p:cNvSpPr txBox="1"/>
          <p:nvPr/>
        </p:nvSpPr>
        <p:spPr>
          <a:xfrm>
            <a:off x="4029219" y="4039405"/>
            <a:ext cx="9861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Time</a:t>
            </a:r>
            <a:endParaRPr sz="1800">
              <a:solidFill>
                <a:srgbClr val="FFFFFF"/>
              </a:solidFill>
              <a:latin typeface="Open Sans"/>
              <a:ea typeface="Open Sans"/>
              <a:cs typeface="Open Sans"/>
              <a:sym typeface="Open Sans"/>
            </a:endParaRPr>
          </a:p>
        </p:txBody>
      </p:sp>
      <p:cxnSp>
        <p:nvCxnSpPr>
          <p:cNvPr id="4882" name="Google Shape;4882;p68"/>
          <p:cNvCxnSpPr/>
          <p:nvPr/>
        </p:nvCxnSpPr>
        <p:spPr>
          <a:xfrm>
            <a:off x="1775470" y="3963416"/>
            <a:ext cx="5643900" cy="0"/>
          </a:xfrm>
          <a:prstGeom prst="straightConnector1">
            <a:avLst/>
          </a:prstGeom>
          <a:noFill/>
          <a:ln cap="flat" cmpd="sng" w="28575">
            <a:solidFill>
              <a:srgbClr val="FFFFFF"/>
            </a:solidFill>
            <a:prstDash val="dot"/>
            <a:round/>
            <a:headEnd len="med" w="med" type="none"/>
            <a:tailEnd len="med" w="med" type="triangle"/>
          </a:ln>
        </p:spPr>
      </p:cxnSp>
      <p:sp>
        <p:nvSpPr>
          <p:cNvPr id="4883" name="Google Shape;4883;p68"/>
          <p:cNvSpPr txBox="1"/>
          <p:nvPr/>
        </p:nvSpPr>
        <p:spPr>
          <a:xfrm rot="-7490">
            <a:off x="1952734" y="1810629"/>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1</a:t>
            </a:r>
            <a:endParaRPr sz="1000">
              <a:solidFill>
                <a:srgbClr val="FFFFFF"/>
              </a:solidFill>
              <a:latin typeface="Open Sans"/>
              <a:ea typeface="Open Sans"/>
              <a:cs typeface="Open Sans"/>
              <a:sym typeface="Open Sans"/>
            </a:endParaRPr>
          </a:p>
        </p:txBody>
      </p:sp>
      <p:sp>
        <p:nvSpPr>
          <p:cNvPr id="4884" name="Google Shape;4884;p68"/>
          <p:cNvSpPr/>
          <p:nvPr/>
        </p:nvSpPr>
        <p:spPr>
          <a:xfrm rot="5400000">
            <a:off x="2041412" y="1924963"/>
            <a:ext cx="79500" cy="336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txBox="1"/>
          <p:nvPr/>
        </p:nvSpPr>
        <p:spPr>
          <a:xfrm>
            <a:off x="2289814" y="1810775"/>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2</a:t>
            </a:r>
            <a:endParaRPr sz="1000">
              <a:solidFill>
                <a:srgbClr val="FFFFFF"/>
              </a:solidFill>
              <a:latin typeface="Open Sans"/>
              <a:ea typeface="Open Sans"/>
              <a:cs typeface="Open Sans"/>
              <a:sym typeface="Open Sans"/>
            </a:endParaRPr>
          </a:p>
        </p:txBody>
      </p:sp>
      <p:sp>
        <p:nvSpPr>
          <p:cNvPr id="4886" name="Google Shape;4886;p68"/>
          <p:cNvSpPr/>
          <p:nvPr/>
        </p:nvSpPr>
        <p:spPr>
          <a:xfrm rot="5400000">
            <a:off x="2378484" y="1924963"/>
            <a:ext cx="79500" cy="336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txBox="1"/>
          <p:nvPr/>
        </p:nvSpPr>
        <p:spPr>
          <a:xfrm>
            <a:off x="2626887" y="1810775"/>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3</a:t>
            </a:r>
            <a:endParaRPr sz="1000">
              <a:solidFill>
                <a:srgbClr val="FFFFFF"/>
              </a:solidFill>
              <a:latin typeface="Open Sans"/>
              <a:ea typeface="Open Sans"/>
              <a:cs typeface="Open Sans"/>
              <a:sym typeface="Open Sans"/>
            </a:endParaRPr>
          </a:p>
        </p:txBody>
      </p:sp>
      <p:sp>
        <p:nvSpPr>
          <p:cNvPr id="4888" name="Google Shape;4888;p68"/>
          <p:cNvSpPr/>
          <p:nvPr/>
        </p:nvSpPr>
        <p:spPr>
          <a:xfrm rot="5400000">
            <a:off x="2715557" y="1924963"/>
            <a:ext cx="79500" cy="336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txBox="1"/>
          <p:nvPr/>
        </p:nvSpPr>
        <p:spPr>
          <a:xfrm>
            <a:off x="2963959" y="1810775"/>
            <a:ext cx="1377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pen Sans"/>
                <a:ea typeface="Open Sans"/>
                <a:cs typeface="Open Sans"/>
                <a:sym typeface="Open Sans"/>
              </a:rPr>
              <a:t>4</a:t>
            </a:r>
            <a:endParaRPr sz="1000">
              <a:solidFill>
                <a:srgbClr val="FFFFFF"/>
              </a:solidFill>
              <a:latin typeface="Open Sans"/>
              <a:ea typeface="Open Sans"/>
              <a:cs typeface="Open Sans"/>
              <a:sym typeface="Open Sans"/>
            </a:endParaRPr>
          </a:p>
        </p:txBody>
      </p:sp>
      <p:sp>
        <p:nvSpPr>
          <p:cNvPr id="4890" name="Google Shape;4890;p68"/>
          <p:cNvSpPr/>
          <p:nvPr/>
        </p:nvSpPr>
        <p:spPr>
          <a:xfrm rot="5400000">
            <a:off x="3052630" y="1924963"/>
            <a:ext cx="79500" cy="336900"/>
          </a:xfrm>
          <a:prstGeom prst="leftBrace">
            <a:avLst>
              <a:gd fmla="val 8333" name="adj1"/>
              <a:gd fmla="val 50706"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4" name="Shape 4894"/>
        <p:cNvGrpSpPr/>
        <p:nvPr/>
      </p:nvGrpSpPr>
      <p:grpSpPr>
        <a:xfrm>
          <a:off x="0" y="0"/>
          <a:ext cx="0" cy="0"/>
          <a:chOff x="0" y="0"/>
          <a:chExt cx="0" cy="0"/>
        </a:xfrm>
      </p:grpSpPr>
      <p:sp>
        <p:nvSpPr>
          <p:cNvPr id="4895" name="Google Shape;4895;p69"/>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4285F4"/>
                </a:solidFill>
                <a:latin typeface="Open Sans"/>
                <a:ea typeface="Open Sans"/>
                <a:cs typeface="Open Sans"/>
                <a:sym typeface="Open Sans"/>
              </a:rPr>
              <a:t>Where:</a:t>
            </a:r>
            <a:r>
              <a:rPr lang="en" sz="2700">
                <a:solidFill>
                  <a:srgbClr val="FFFFFF"/>
                </a:solidFill>
                <a:latin typeface="Open Sans"/>
                <a:ea typeface="Open Sans"/>
                <a:cs typeface="Open Sans"/>
                <a:sym typeface="Open Sans"/>
              </a:rPr>
              <a:t> </a:t>
            </a:r>
            <a:r>
              <a:rPr lang="en" sz="2700">
                <a:solidFill>
                  <a:schemeClr val="lt1"/>
                </a:solidFill>
                <a:latin typeface="Open Sans"/>
                <a:ea typeface="Open Sans"/>
                <a:cs typeface="Open Sans"/>
                <a:sym typeface="Open Sans"/>
              </a:rPr>
              <a:t>Fixed 2-minute Windows</a:t>
            </a:r>
            <a:endParaRPr sz="2700">
              <a:solidFill>
                <a:srgbClr val="FFFFFF"/>
              </a:solidFill>
              <a:latin typeface="Open Sans"/>
              <a:ea typeface="Open Sans"/>
              <a:cs typeface="Open Sans"/>
              <a:sym typeface="Open Sans"/>
            </a:endParaRPr>
          </a:p>
        </p:txBody>
      </p:sp>
      <p:sp>
        <p:nvSpPr>
          <p:cNvPr id="4896" name="Google Shape;4896;p69"/>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897" name="Google Shape;4897;p69"/>
          <p:cNvSpPr txBox="1"/>
          <p:nvPr/>
        </p:nvSpPr>
        <p:spPr>
          <a:xfrm>
            <a:off x="192420" y="1071750"/>
            <a:ext cx="8735700" cy="3817200"/>
          </a:xfrm>
          <a:prstGeom prst="rect">
            <a:avLst/>
          </a:prstGeom>
          <a:noFill/>
          <a:ln>
            <a:noFill/>
          </a:ln>
        </p:spPr>
        <p:txBody>
          <a:bodyPr anchorCtr="0" anchor="ctr" bIns="91425" lIns="91425" spcFirstLastPara="1" rIns="91425" wrap="square" tIns="91425">
            <a:noAutofit/>
          </a:bodyPr>
          <a:lstStyle/>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PCollection&lt;KV&lt;String, Integer&gt;&gt; scores = input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rgbClr val="4285F4"/>
                </a:solidFill>
                <a:highlight>
                  <a:srgbClr val="000000"/>
                </a:highlight>
                <a:latin typeface="Consolas"/>
                <a:ea typeface="Consolas"/>
                <a:cs typeface="Consolas"/>
                <a:sym typeface="Consolas"/>
              </a:rPr>
              <a:t>Window</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4285F4"/>
                </a:solidFill>
                <a:latin typeface="Consolas"/>
                <a:ea typeface="Consolas"/>
                <a:cs typeface="Consolas"/>
                <a:sym typeface="Consolas"/>
              </a:rPr>
              <a:t>      </a:t>
            </a:r>
            <a:r>
              <a:rPr lang="en" sz="1900">
                <a:solidFill>
                  <a:srgbClr val="4285F4"/>
                </a:solidFill>
                <a:highlight>
                  <a:srgbClr val="000000"/>
                </a:highlight>
                <a:latin typeface="Consolas"/>
                <a:ea typeface="Consolas"/>
                <a:cs typeface="Consolas"/>
                <a:sym typeface="Consolas"/>
              </a:rPr>
              <a:t>.into(FixedWindows.of(Duration.standardMinutes(2))</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chemeClr val="accent2"/>
                </a:solidFill>
                <a:latin typeface="Consolas"/>
                <a:ea typeface="Consolas"/>
                <a:cs typeface="Consolas"/>
                <a:sym typeface="Consolas"/>
              </a:rPr>
              <a:t>Sum.integersPerKey()</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1" name="Shape 4901"/>
        <p:cNvGrpSpPr/>
        <p:nvPr/>
      </p:nvGrpSpPr>
      <p:grpSpPr>
        <a:xfrm>
          <a:off x="0" y="0"/>
          <a:ext cx="0" cy="0"/>
          <a:chOff x="0" y="0"/>
          <a:chExt cx="0" cy="0"/>
        </a:xfrm>
      </p:grpSpPr>
      <p:sp>
        <p:nvSpPr>
          <p:cNvPr id="4902" name="Google Shape;4902;p70"/>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4285F4"/>
                </a:solidFill>
                <a:latin typeface="Open Sans"/>
                <a:ea typeface="Open Sans"/>
                <a:cs typeface="Open Sans"/>
                <a:sym typeface="Open Sans"/>
              </a:rPr>
              <a:t>Where:</a:t>
            </a:r>
            <a:r>
              <a:rPr lang="en" sz="2700">
                <a:solidFill>
                  <a:srgbClr val="FFFFFF"/>
                </a:solidFill>
                <a:latin typeface="Open Sans"/>
                <a:ea typeface="Open Sans"/>
                <a:cs typeface="Open Sans"/>
                <a:sym typeface="Open Sans"/>
              </a:rPr>
              <a:t> Fixed 2-minute Windows</a:t>
            </a:r>
            <a:endParaRPr sz="2700">
              <a:solidFill>
                <a:srgbClr val="FFFFFF"/>
              </a:solidFill>
              <a:latin typeface="Open Sans"/>
              <a:ea typeface="Open Sans"/>
              <a:cs typeface="Open Sans"/>
              <a:sym typeface="Open Sans"/>
            </a:endParaRPr>
          </a:p>
        </p:txBody>
      </p:sp>
      <p:sp>
        <p:nvSpPr>
          <p:cNvPr id="4903" name="Google Shape;4903;p70"/>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Figure 04 - batch-fixed.gif" id="4904" name="Google Shape;4904;p70"/>
          <p:cNvPicPr preferRelativeResize="0"/>
          <p:nvPr/>
        </p:nvPicPr>
        <p:blipFill>
          <a:blip r:embed="rId3">
            <a:alphaModFix/>
          </a:blip>
          <a:stretch>
            <a:fillRect/>
          </a:stretch>
        </p:blipFill>
        <p:spPr>
          <a:xfrm>
            <a:off x="1230150" y="829825"/>
            <a:ext cx="6586046" cy="4075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8" name="Shape 4908"/>
        <p:cNvGrpSpPr/>
        <p:nvPr/>
      </p:nvGrpSpPr>
      <p:grpSpPr>
        <a:xfrm>
          <a:off x="0" y="0"/>
          <a:ext cx="0" cy="0"/>
          <a:chOff x="0" y="0"/>
          <a:chExt cx="0" cy="0"/>
        </a:xfrm>
      </p:grpSpPr>
      <p:sp>
        <p:nvSpPr>
          <p:cNvPr id="4909" name="Google Shape;4909;p71"/>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7BCFA9"/>
                </a:solidFill>
                <a:latin typeface="Open Sans"/>
                <a:ea typeface="Open Sans"/>
                <a:cs typeface="Open Sans"/>
                <a:sym typeface="Open Sans"/>
              </a:rPr>
              <a:t>When</a:t>
            </a:r>
            <a:r>
              <a:rPr lang="en" sz="2700">
                <a:solidFill>
                  <a:srgbClr val="FFFFFF"/>
                </a:solidFill>
                <a:latin typeface="Open Sans"/>
                <a:ea typeface="Open Sans"/>
                <a:cs typeface="Open Sans"/>
                <a:sym typeface="Open Sans"/>
              </a:rPr>
              <a:t> in processing time?</a:t>
            </a:r>
            <a:endParaRPr sz="2700">
              <a:solidFill>
                <a:srgbClr val="FFFFFF"/>
              </a:solidFill>
              <a:latin typeface="Open Sans"/>
              <a:ea typeface="Open Sans"/>
              <a:cs typeface="Open Sans"/>
              <a:sym typeface="Open Sans"/>
            </a:endParaRPr>
          </a:p>
        </p:txBody>
      </p:sp>
      <p:sp>
        <p:nvSpPr>
          <p:cNvPr id="4910" name="Google Shape;4910;p71"/>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Figure 05 - Event Time vs Processing Time.png" id="4911" name="Google Shape;4911;p71"/>
          <p:cNvPicPr preferRelativeResize="0"/>
          <p:nvPr/>
        </p:nvPicPr>
        <p:blipFill>
          <a:blip r:embed="rId3">
            <a:alphaModFix/>
          </a:blip>
          <a:stretch>
            <a:fillRect/>
          </a:stretch>
        </p:blipFill>
        <p:spPr>
          <a:xfrm>
            <a:off x="453830" y="763125"/>
            <a:ext cx="4170441" cy="4075576"/>
          </a:xfrm>
          <a:prstGeom prst="rect">
            <a:avLst/>
          </a:prstGeom>
          <a:noFill/>
          <a:ln>
            <a:noFill/>
          </a:ln>
        </p:spPr>
      </p:pic>
      <p:sp>
        <p:nvSpPr>
          <p:cNvPr id="4912" name="Google Shape;4912;p71"/>
          <p:cNvSpPr txBox="1"/>
          <p:nvPr/>
        </p:nvSpPr>
        <p:spPr>
          <a:xfrm>
            <a:off x="5093223" y="763125"/>
            <a:ext cx="3689400" cy="3876600"/>
          </a:xfrm>
          <a:prstGeom prst="rect">
            <a:avLst/>
          </a:prstGeom>
          <a:noFill/>
          <a:ln>
            <a:noFill/>
          </a:ln>
        </p:spPr>
        <p:txBody>
          <a:bodyPr anchorCtr="0" anchor="t" bIns="68575" lIns="68575" spcFirstLastPara="1" rIns="68575" wrap="square" tIns="68575">
            <a:noAutofit/>
          </a:bodyPr>
          <a:lstStyle/>
          <a:p>
            <a:pPr indent="-381000" lvl="0" marL="457200" rtl="0" algn="l">
              <a:lnSpc>
                <a:spcPct val="115000"/>
              </a:lnSpc>
              <a:spcBef>
                <a:spcPts val="500"/>
              </a:spcBef>
              <a:spcAft>
                <a:spcPts val="0"/>
              </a:spcAft>
              <a:buClr>
                <a:srgbClr val="FFFFFF"/>
              </a:buClr>
              <a:buSzPts val="2400"/>
              <a:buFont typeface="Arial"/>
              <a:buChar char="•"/>
            </a:pPr>
            <a:r>
              <a:rPr lang="en" sz="2700">
                <a:solidFill>
                  <a:srgbClr val="7BCFA9"/>
                </a:solidFill>
                <a:latin typeface="Open Sans"/>
                <a:ea typeface="Open Sans"/>
                <a:cs typeface="Open Sans"/>
                <a:sym typeface="Open Sans"/>
              </a:rPr>
              <a:t>Triggers</a:t>
            </a:r>
            <a:r>
              <a:rPr lang="en" sz="2700">
                <a:solidFill>
                  <a:srgbClr val="FFFFFF"/>
                </a:solidFill>
                <a:latin typeface="Open Sans"/>
                <a:ea typeface="Open Sans"/>
                <a:cs typeface="Open Sans"/>
                <a:sym typeface="Open Sans"/>
              </a:rPr>
              <a:t> control when results are emitted.</a:t>
            </a:r>
            <a:br>
              <a:rPr lang="en" sz="2700">
                <a:solidFill>
                  <a:srgbClr val="FFFFFF"/>
                </a:solidFill>
                <a:latin typeface="Open Sans"/>
                <a:ea typeface="Open Sans"/>
                <a:cs typeface="Open Sans"/>
                <a:sym typeface="Open Sans"/>
              </a:rPr>
            </a:br>
            <a:endParaRPr sz="2700">
              <a:solidFill>
                <a:srgbClr val="FFFFFF"/>
              </a:solidFill>
              <a:latin typeface="Open Sans"/>
              <a:ea typeface="Open Sans"/>
              <a:cs typeface="Open Sans"/>
              <a:sym typeface="Open Sans"/>
            </a:endParaRPr>
          </a:p>
          <a:p>
            <a:pPr indent="-400050" lvl="0" marL="457200" rtl="0" algn="l">
              <a:lnSpc>
                <a:spcPct val="115000"/>
              </a:lnSpc>
              <a:spcBef>
                <a:spcPts val="0"/>
              </a:spcBef>
              <a:spcAft>
                <a:spcPts val="0"/>
              </a:spcAft>
              <a:buClr>
                <a:srgbClr val="FFFFFF"/>
              </a:buClr>
              <a:buSzPts val="2700"/>
              <a:buFont typeface="Open Sans"/>
              <a:buChar char="•"/>
            </a:pPr>
            <a:r>
              <a:rPr lang="en" sz="2700">
                <a:solidFill>
                  <a:srgbClr val="FFFFFF"/>
                </a:solidFill>
                <a:latin typeface="Open Sans"/>
                <a:ea typeface="Open Sans"/>
                <a:cs typeface="Open Sans"/>
                <a:sym typeface="Open Sans"/>
              </a:rPr>
              <a:t>Triggers are often relative to the watermark.</a:t>
            </a:r>
            <a:endParaRPr sz="2700">
              <a:solidFill>
                <a:srgbClr val="FFFFFF"/>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6" name="Shape 4916"/>
        <p:cNvGrpSpPr/>
        <p:nvPr/>
      </p:nvGrpSpPr>
      <p:grpSpPr>
        <a:xfrm>
          <a:off x="0" y="0"/>
          <a:ext cx="0" cy="0"/>
          <a:chOff x="0" y="0"/>
          <a:chExt cx="0" cy="0"/>
        </a:xfrm>
      </p:grpSpPr>
      <p:sp>
        <p:nvSpPr>
          <p:cNvPr id="4917" name="Google Shape;4917;p72"/>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7BCFA9"/>
                </a:solidFill>
                <a:latin typeface="Open Sans"/>
                <a:ea typeface="Open Sans"/>
                <a:cs typeface="Open Sans"/>
                <a:sym typeface="Open Sans"/>
              </a:rPr>
              <a:t>When:</a:t>
            </a:r>
            <a:r>
              <a:rPr lang="en" sz="2700">
                <a:solidFill>
                  <a:srgbClr val="FFFFFF"/>
                </a:solidFill>
                <a:latin typeface="Open Sans"/>
                <a:ea typeface="Open Sans"/>
                <a:cs typeface="Open Sans"/>
                <a:sym typeface="Open Sans"/>
              </a:rPr>
              <a:t> </a:t>
            </a:r>
            <a:r>
              <a:rPr lang="en" sz="2700">
                <a:solidFill>
                  <a:schemeClr val="lt1"/>
                </a:solidFill>
                <a:latin typeface="Open Sans"/>
                <a:ea typeface="Open Sans"/>
                <a:cs typeface="Open Sans"/>
                <a:sym typeface="Open Sans"/>
              </a:rPr>
              <a:t>Triggering at the Watermark</a:t>
            </a:r>
            <a:endParaRPr sz="2700">
              <a:solidFill>
                <a:srgbClr val="FFFFFF"/>
              </a:solidFill>
              <a:latin typeface="Open Sans"/>
              <a:ea typeface="Open Sans"/>
              <a:cs typeface="Open Sans"/>
              <a:sym typeface="Open Sans"/>
            </a:endParaRPr>
          </a:p>
        </p:txBody>
      </p:sp>
      <p:sp>
        <p:nvSpPr>
          <p:cNvPr id="4918" name="Google Shape;4918;p72"/>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919" name="Google Shape;4919;p72"/>
          <p:cNvSpPr txBox="1"/>
          <p:nvPr/>
        </p:nvSpPr>
        <p:spPr>
          <a:xfrm>
            <a:off x="192420" y="1071750"/>
            <a:ext cx="8735700" cy="3817200"/>
          </a:xfrm>
          <a:prstGeom prst="rect">
            <a:avLst/>
          </a:prstGeom>
          <a:noFill/>
          <a:ln>
            <a:noFill/>
          </a:ln>
        </p:spPr>
        <p:txBody>
          <a:bodyPr anchorCtr="0" anchor="ctr" bIns="91425" lIns="91425" spcFirstLastPara="1" rIns="91425" wrap="square" tIns="91425">
            <a:noAutofit/>
          </a:bodyPr>
          <a:lstStyle/>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PCollection&lt;KV&lt;String, Integer&gt;&gt; scores = input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rgbClr val="4285F4"/>
                </a:solidFill>
                <a:latin typeface="Consolas"/>
                <a:ea typeface="Consolas"/>
                <a:cs typeface="Consolas"/>
                <a:sym typeface="Consolas"/>
              </a:rPr>
              <a:t>Window</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4285F4"/>
                </a:solidFill>
                <a:latin typeface="Consolas"/>
                <a:ea typeface="Consolas"/>
                <a:cs typeface="Consolas"/>
                <a:sym typeface="Consolas"/>
              </a:rPr>
              <a:t>      .into(FixedWindows.of(Duration.standardMinutes(2))</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t>
            </a:r>
            <a:r>
              <a:rPr lang="en" sz="1900">
                <a:solidFill>
                  <a:srgbClr val="7BCFA9"/>
                </a:solidFill>
                <a:highlight>
                  <a:srgbClr val="000000"/>
                </a:highlight>
                <a:latin typeface="Consolas"/>
                <a:ea typeface="Consolas"/>
                <a:cs typeface="Consolas"/>
                <a:sym typeface="Consolas"/>
              </a:rPr>
              <a:t>.triggering(AtWatermark())</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chemeClr val="accent2"/>
                </a:solidFill>
                <a:latin typeface="Consolas"/>
                <a:ea typeface="Consolas"/>
                <a:cs typeface="Consolas"/>
                <a:sym typeface="Consolas"/>
              </a:rPr>
              <a:t>Sum.integersPerKey()</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rotWithShape="1">
          <a:blip r:embed="rId3">
            <a:alphaModFix/>
          </a:blip>
          <a:srcRect b="0" l="0" r="0" t="0"/>
          <a:stretch/>
        </p:blipFill>
        <p:spPr>
          <a:xfrm>
            <a:off x="7328750" y="817101"/>
            <a:ext cx="665100" cy="1239600"/>
          </a:xfrm>
          <a:prstGeom prst="rect">
            <a:avLst/>
          </a:prstGeom>
          <a:noFill/>
          <a:ln>
            <a:noFill/>
          </a:ln>
        </p:spPr>
      </p:pic>
      <p:pic>
        <p:nvPicPr>
          <p:cNvPr id="243" name="Google Shape;243;p37"/>
          <p:cNvPicPr preferRelativeResize="0"/>
          <p:nvPr/>
        </p:nvPicPr>
        <p:blipFill>
          <a:blip r:embed="rId4">
            <a:alphaModFix/>
          </a:blip>
          <a:stretch>
            <a:fillRect/>
          </a:stretch>
        </p:blipFill>
        <p:spPr>
          <a:xfrm>
            <a:off x="2754099" y="1041150"/>
            <a:ext cx="3634854" cy="3634854"/>
          </a:xfrm>
          <a:prstGeom prst="rect">
            <a:avLst/>
          </a:prstGeom>
          <a:noFill/>
          <a:ln>
            <a:noFill/>
          </a:ln>
        </p:spPr>
      </p:pic>
      <p:grpSp>
        <p:nvGrpSpPr>
          <p:cNvPr id="244" name="Google Shape;244;p37"/>
          <p:cNvGrpSpPr/>
          <p:nvPr/>
        </p:nvGrpSpPr>
        <p:grpSpPr>
          <a:xfrm>
            <a:off x="8220748" y="2239363"/>
            <a:ext cx="624026" cy="1238429"/>
            <a:chOff x="0" y="0"/>
            <a:chExt cx="7600800" cy="15716100"/>
          </a:xfrm>
        </p:grpSpPr>
        <p:pic>
          <p:nvPicPr>
            <p:cNvPr id="245" name="Google Shape;245;p37"/>
            <p:cNvPicPr preferRelativeResize="0"/>
            <p:nvPr/>
          </p:nvPicPr>
          <p:blipFill rotWithShape="1">
            <a:blip r:embed="rId5">
              <a:alphaModFix/>
            </a:blip>
            <a:srcRect b="5700" l="8706" r="10524" t="3390"/>
            <a:stretch/>
          </p:blipFill>
          <p:spPr>
            <a:xfrm>
              <a:off x="0" y="0"/>
              <a:ext cx="7600800" cy="15716100"/>
            </a:xfrm>
            <a:prstGeom prst="rect">
              <a:avLst/>
            </a:prstGeom>
            <a:noFill/>
            <a:ln>
              <a:noFill/>
            </a:ln>
          </p:spPr>
        </p:pic>
        <p:sp>
          <p:nvSpPr>
            <p:cNvPr id="246" name="Google Shape;246;p37"/>
            <p:cNvSpPr/>
            <p:nvPr/>
          </p:nvSpPr>
          <p:spPr>
            <a:xfrm>
              <a:off x="764976" y="2441003"/>
              <a:ext cx="6115200" cy="10953900"/>
            </a:xfrm>
            <a:prstGeom prst="rect">
              <a:avLst/>
            </a:prstGeom>
            <a:solidFill>
              <a:srgbClr val="000000"/>
            </a:solidFill>
            <a:ln>
              <a:noFill/>
            </a:ln>
          </p:spPr>
          <p:txBody>
            <a:bodyPr anchorCtr="0" anchor="ctr" bIns="0" lIns="0" spcFirstLastPara="1" rIns="0" wrap="square" tIns="0">
              <a:noAutofit/>
            </a:bodyPr>
            <a:lstStyle/>
            <a:p>
              <a:pPr indent="-1692" lvl="0" marL="27092" marR="27092" rtl="0" algn="l">
                <a:spcBef>
                  <a:spcPts val="0"/>
                </a:spcBef>
                <a:spcAft>
                  <a:spcPts val="0"/>
                </a:spcAft>
                <a:buNone/>
              </a:pPr>
              <a:r>
                <a:t/>
              </a:r>
              <a:endParaRPr b="0" i="0" sz="1800" u="none" cap="none" strike="noStrike">
                <a:latin typeface="Helvetica Neue"/>
                <a:ea typeface="Helvetica Neue"/>
                <a:cs typeface="Helvetica Neue"/>
                <a:sym typeface="Helvetica Neue"/>
              </a:endParaRPr>
            </a:p>
          </p:txBody>
        </p:sp>
      </p:grpSp>
      <p:grpSp>
        <p:nvGrpSpPr>
          <p:cNvPr id="247" name="Google Shape;247;p37"/>
          <p:cNvGrpSpPr/>
          <p:nvPr/>
        </p:nvGrpSpPr>
        <p:grpSpPr>
          <a:xfrm>
            <a:off x="7374573" y="3109488"/>
            <a:ext cx="624026" cy="1238429"/>
            <a:chOff x="0" y="0"/>
            <a:chExt cx="7600800" cy="15716100"/>
          </a:xfrm>
        </p:grpSpPr>
        <p:pic>
          <p:nvPicPr>
            <p:cNvPr id="248" name="Google Shape;248;p37"/>
            <p:cNvPicPr preferRelativeResize="0"/>
            <p:nvPr/>
          </p:nvPicPr>
          <p:blipFill rotWithShape="1">
            <a:blip r:embed="rId5">
              <a:alphaModFix/>
            </a:blip>
            <a:srcRect b="5700" l="8706" r="10524" t="3390"/>
            <a:stretch/>
          </p:blipFill>
          <p:spPr>
            <a:xfrm>
              <a:off x="0" y="0"/>
              <a:ext cx="7600800" cy="15716100"/>
            </a:xfrm>
            <a:prstGeom prst="rect">
              <a:avLst/>
            </a:prstGeom>
            <a:noFill/>
            <a:ln>
              <a:noFill/>
            </a:ln>
          </p:spPr>
        </p:pic>
        <p:sp>
          <p:nvSpPr>
            <p:cNvPr id="249" name="Google Shape;249;p37"/>
            <p:cNvSpPr/>
            <p:nvPr/>
          </p:nvSpPr>
          <p:spPr>
            <a:xfrm>
              <a:off x="764976" y="2441003"/>
              <a:ext cx="6115200" cy="10953900"/>
            </a:xfrm>
            <a:prstGeom prst="rect">
              <a:avLst/>
            </a:prstGeom>
            <a:solidFill>
              <a:srgbClr val="000000"/>
            </a:solidFill>
            <a:ln>
              <a:noFill/>
            </a:ln>
          </p:spPr>
          <p:txBody>
            <a:bodyPr anchorCtr="0" anchor="ctr" bIns="0" lIns="0" spcFirstLastPara="1" rIns="0" wrap="square" tIns="0">
              <a:noAutofit/>
            </a:bodyPr>
            <a:lstStyle/>
            <a:p>
              <a:pPr indent="-1692" lvl="0" marL="27092" marR="27092" rtl="0" algn="l">
                <a:spcBef>
                  <a:spcPts val="0"/>
                </a:spcBef>
                <a:spcAft>
                  <a:spcPts val="0"/>
                </a:spcAft>
                <a:buNone/>
              </a:pPr>
              <a:r>
                <a:t/>
              </a:r>
              <a:endParaRPr b="0" i="0" sz="1800" u="none" cap="none" strike="noStrike">
                <a:latin typeface="Helvetica Neue"/>
                <a:ea typeface="Helvetica Neue"/>
                <a:cs typeface="Helvetica Neue"/>
                <a:sym typeface="Helvetica Neue"/>
              </a:endParaRPr>
            </a:p>
          </p:txBody>
        </p:sp>
      </p:grpSp>
      <p:grpSp>
        <p:nvGrpSpPr>
          <p:cNvPr id="250" name="Google Shape;250;p37"/>
          <p:cNvGrpSpPr/>
          <p:nvPr/>
        </p:nvGrpSpPr>
        <p:grpSpPr>
          <a:xfrm>
            <a:off x="215548" y="1836188"/>
            <a:ext cx="624026" cy="1238429"/>
            <a:chOff x="0" y="0"/>
            <a:chExt cx="7600800" cy="15716100"/>
          </a:xfrm>
        </p:grpSpPr>
        <p:pic>
          <p:nvPicPr>
            <p:cNvPr id="251" name="Google Shape;251;p37"/>
            <p:cNvPicPr preferRelativeResize="0"/>
            <p:nvPr/>
          </p:nvPicPr>
          <p:blipFill rotWithShape="1">
            <a:blip r:embed="rId5">
              <a:alphaModFix/>
            </a:blip>
            <a:srcRect b="5700" l="8706" r="10524" t="3390"/>
            <a:stretch/>
          </p:blipFill>
          <p:spPr>
            <a:xfrm>
              <a:off x="0" y="0"/>
              <a:ext cx="7600800" cy="15716100"/>
            </a:xfrm>
            <a:prstGeom prst="rect">
              <a:avLst/>
            </a:prstGeom>
            <a:noFill/>
            <a:ln>
              <a:noFill/>
            </a:ln>
          </p:spPr>
        </p:pic>
        <p:sp>
          <p:nvSpPr>
            <p:cNvPr id="252" name="Google Shape;252;p37"/>
            <p:cNvSpPr/>
            <p:nvPr/>
          </p:nvSpPr>
          <p:spPr>
            <a:xfrm>
              <a:off x="764976" y="2441003"/>
              <a:ext cx="6115200" cy="10953900"/>
            </a:xfrm>
            <a:prstGeom prst="rect">
              <a:avLst/>
            </a:prstGeom>
            <a:solidFill>
              <a:srgbClr val="000000"/>
            </a:solidFill>
            <a:ln>
              <a:noFill/>
            </a:ln>
          </p:spPr>
          <p:txBody>
            <a:bodyPr anchorCtr="0" anchor="ctr" bIns="0" lIns="0" spcFirstLastPara="1" rIns="0" wrap="square" tIns="0">
              <a:noAutofit/>
            </a:bodyPr>
            <a:lstStyle/>
            <a:p>
              <a:pPr indent="-1692" lvl="0" marL="27092" marR="27092" rtl="0" algn="l">
                <a:spcBef>
                  <a:spcPts val="0"/>
                </a:spcBef>
                <a:spcAft>
                  <a:spcPts val="0"/>
                </a:spcAft>
                <a:buNone/>
              </a:pPr>
              <a:r>
                <a:t/>
              </a:r>
              <a:endParaRPr b="0" i="0" sz="1800" u="none" cap="none" strike="noStrike">
                <a:latin typeface="Helvetica Neue"/>
                <a:ea typeface="Helvetica Neue"/>
                <a:cs typeface="Helvetica Neue"/>
                <a:sym typeface="Helvetica Neue"/>
              </a:endParaRPr>
            </a:p>
          </p:txBody>
        </p:sp>
      </p:grpSp>
      <p:pic>
        <p:nvPicPr>
          <p:cNvPr id="253" name="Google Shape;253;p37"/>
          <p:cNvPicPr preferRelativeResize="0"/>
          <p:nvPr/>
        </p:nvPicPr>
        <p:blipFill rotWithShape="1">
          <a:blip r:embed="rId3">
            <a:alphaModFix/>
          </a:blip>
          <a:srcRect b="0" l="0" r="0" t="0"/>
          <a:stretch/>
        </p:blipFill>
        <p:spPr>
          <a:xfrm>
            <a:off x="6285875" y="110026"/>
            <a:ext cx="665100" cy="1239600"/>
          </a:xfrm>
          <a:prstGeom prst="rect">
            <a:avLst/>
          </a:prstGeom>
          <a:noFill/>
          <a:ln>
            <a:noFill/>
          </a:ln>
        </p:spPr>
      </p:pic>
      <p:pic>
        <p:nvPicPr>
          <p:cNvPr id="254" name="Google Shape;254;p37"/>
          <p:cNvPicPr preferRelativeResize="0"/>
          <p:nvPr/>
        </p:nvPicPr>
        <p:blipFill rotWithShape="1">
          <a:blip r:embed="rId3">
            <a:alphaModFix/>
          </a:blip>
          <a:srcRect b="0" l="0" r="0" t="0"/>
          <a:stretch/>
        </p:blipFill>
        <p:spPr>
          <a:xfrm>
            <a:off x="1149200" y="3219826"/>
            <a:ext cx="665100" cy="1239600"/>
          </a:xfrm>
          <a:prstGeom prst="rect">
            <a:avLst/>
          </a:prstGeom>
          <a:noFill/>
          <a:ln>
            <a:noFill/>
          </a:ln>
        </p:spPr>
      </p:pic>
      <p:pic>
        <p:nvPicPr>
          <p:cNvPr id="255" name="Google Shape;255;p37"/>
          <p:cNvPicPr preferRelativeResize="0"/>
          <p:nvPr/>
        </p:nvPicPr>
        <p:blipFill rotWithShape="1">
          <a:blip r:embed="rId3">
            <a:alphaModFix/>
          </a:blip>
          <a:srcRect b="0" l="0" r="0" t="0"/>
          <a:stretch/>
        </p:blipFill>
        <p:spPr>
          <a:xfrm>
            <a:off x="2175937" y="110026"/>
            <a:ext cx="665100" cy="1239600"/>
          </a:xfrm>
          <a:prstGeom prst="rect">
            <a:avLst/>
          </a:prstGeom>
          <a:noFill/>
          <a:ln>
            <a:noFill/>
          </a:ln>
        </p:spPr>
      </p:pic>
      <p:grpSp>
        <p:nvGrpSpPr>
          <p:cNvPr id="256" name="Google Shape;256;p37"/>
          <p:cNvGrpSpPr/>
          <p:nvPr/>
        </p:nvGrpSpPr>
        <p:grpSpPr>
          <a:xfrm>
            <a:off x="2196473" y="3682913"/>
            <a:ext cx="624026" cy="1238429"/>
            <a:chOff x="0" y="0"/>
            <a:chExt cx="7600800" cy="15716100"/>
          </a:xfrm>
        </p:grpSpPr>
        <p:pic>
          <p:nvPicPr>
            <p:cNvPr id="257" name="Google Shape;257;p37"/>
            <p:cNvPicPr preferRelativeResize="0"/>
            <p:nvPr/>
          </p:nvPicPr>
          <p:blipFill rotWithShape="1">
            <a:blip r:embed="rId5">
              <a:alphaModFix/>
            </a:blip>
            <a:srcRect b="5700" l="8706" r="10524" t="3390"/>
            <a:stretch/>
          </p:blipFill>
          <p:spPr>
            <a:xfrm>
              <a:off x="0" y="0"/>
              <a:ext cx="7600800" cy="15716100"/>
            </a:xfrm>
            <a:prstGeom prst="rect">
              <a:avLst/>
            </a:prstGeom>
            <a:noFill/>
            <a:ln>
              <a:noFill/>
            </a:ln>
          </p:spPr>
        </p:pic>
        <p:sp>
          <p:nvSpPr>
            <p:cNvPr id="258" name="Google Shape;258;p37"/>
            <p:cNvSpPr/>
            <p:nvPr/>
          </p:nvSpPr>
          <p:spPr>
            <a:xfrm>
              <a:off x="764976" y="2441003"/>
              <a:ext cx="6115200" cy="10953900"/>
            </a:xfrm>
            <a:prstGeom prst="rect">
              <a:avLst/>
            </a:prstGeom>
            <a:solidFill>
              <a:srgbClr val="000000"/>
            </a:solidFill>
            <a:ln>
              <a:noFill/>
            </a:ln>
          </p:spPr>
          <p:txBody>
            <a:bodyPr anchorCtr="0" anchor="ctr" bIns="0" lIns="0" spcFirstLastPara="1" rIns="0" wrap="square" tIns="0">
              <a:noAutofit/>
            </a:bodyPr>
            <a:lstStyle/>
            <a:p>
              <a:pPr indent="-1692" lvl="0" marL="27092" marR="27092" rtl="0" algn="l">
                <a:spcBef>
                  <a:spcPts val="0"/>
                </a:spcBef>
                <a:spcAft>
                  <a:spcPts val="0"/>
                </a:spcAft>
                <a:buNone/>
              </a:pPr>
              <a:r>
                <a:t/>
              </a:r>
              <a:endParaRPr b="0" i="0" sz="1800" u="none" cap="none" strike="noStrike">
                <a:latin typeface="Helvetica Neue"/>
                <a:ea typeface="Helvetica Neue"/>
                <a:cs typeface="Helvetica Neue"/>
                <a:sym typeface="Helvetica Neue"/>
              </a:endParaRPr>
            </a:p>
          </p:txBody>
        </p:sp>
      </p:grpSp>
      <p:pic>
        <p:nvPicPr>
          <p:cNvPr id="259" name="Google Shape;259;p37"/>
          <p:cNvPicPr preferRelativeResize="0"/>
          <p:nvPr/>
        </p:nvPicPr>
        <p:blipFill rotWithShape="1">
          <a:blip r:embed="rId3">
            <a:alphaModFix/>
          </a:blip>
          <a:srcRect b="0" l="0" r="0" t="0"/>
          <a:stretch/>
        </p:blipFill>
        <p:spPr>
          <a:xfrm>
            <a:off x="1149200" y="817101"/>
            <a:ext cx="665100" cy="1239600"/>
          </a:xfrm>
          <a:prstGeom prst="rect">
            <a:avLst/>
          </a:prstGeom>
          <a:noFill/>
          <a:ln>
            <a:noFill/>
          </a:ln>
        </p:spPr>
      </p:pic>
      <p:pic>
        <p:nvPicPr>
          <p:cNvPr id="260" name="Google Shape;260;p37"/>
          <p:cNvPicPr preferRelativeResize="0"/>
          <p:nvPr/>
        </p:nvPicPr>
        <p:blipFill rotWithShape="1">
          <a:blip r:embed="rId3">
            <a:alphaModFix/>
          </a:blip>
          <a:srcRect b="0" l="0" r="0" t="0"/>
          <a:stretch/>
        </p:blipFill>
        <p:spPr>
          <a:xfrm>
            <a:off x="6388950" y="3636826"/>
            <a:ext cx="665100" cy="1239600"/>
          </a:xfrm>
          <a:prstGeom prst="rect">
            <a:avLst/>
          </a:prstGeom>
          <a:noFill/>
          <a:ln>
            <a:noFill/>
          </a:ln>
        </p:spPr>
      </p:pic>
      <p:cxnSp>
        <p:nvCxnSpPr>
          <p:cNvPr id="261" name="Google Shape;261;p37"/>
          <p:cNvCxnSpPr/>
          <p:nvPr/>
        </p:nvCxnSpPr>
        <p:spPr>
          <a:xfrm>
            <a:off x="2954025" y="981775"/>
            <a:ext cx="573300" cy="721200"/>
          </a:xfrm>
          <a:prstGeom prst="straightConnector1">
            <a:avLst/>
          </a:prstGeom>
          <a:noFill/>
          <a:ln cap="flat" cmpd="sng" w="19050">
            <a:solidFill>
              <a:srgbClr val="D9D9D9"/>
            </a:solidFill>
            <a:prstDash val="solid"/>
            <a:round/>
            <a:headEnd len="med" w="med" type="none"/>
            <a:tailEnd len="med" w="med" type="triangle"/>
          </a:ln>
        </p:spPr>
      </p:cxnSp>
      <p:cxnSp>
        <p:nvCxnSpPr>
          <p:cNvPr id="262" name="Google Shape;262;p37"/>
          <p:cNvCxnSpPr>
            <a:stCxn id="251" idx="3"/>
          </p:cNvCxnSpPr>
          <p:nvPr/>
        </p:nvCxnSpPr>
        <p:spPr>
          <a:xfrm flipH="1" rot="10800000">
            <a:off x="839573" y="1937602"/>
            <a:ext cx="2322900" cy="517800"/>
          </a:xfrm>
          <a:prstGeom prst="straightConnector1">
            <a:avLst/>
          </a:prstGeom>
          <a:noFill/>
          <a:ln cap="flat" cmpd="sng" w="19050">
            <a:solidFill>
              <a:srgbClr val="D9D9D9"/>
            </a:solidFill>
            <a:prstDash val="solid"/>
            <a:round/>
            <a:headEnd len="med" w="med" type="none"/>
            <a:tailEnd len="med" w="med" type="triangle"/>
          </a:ln>
        </p:spPr>
      </p:cxnSp>
      <p:cxnSp>
        <p:nvCxnSpPr>
          <p:cNvPr id="263" name="Google Shape;263;p37"/>
          <p:cNvCxnSpPr/>
          <p:nvPr/>
        </p:nvCxnSpPr>
        <p:spPr>
          <a:xfrm flipH="1" rot="10800000">
            <a:off x="1877400" y="1998225"/>
            <a:ext cx="1354800" cy="1290900"/>
          </a:xfrm>
          <a:prstGeom prst="straightConnector1">
            <a:avLst/>
          </a:prstGeom>
          <a:noFill/>
          <a:ln cap="flat" cmpd="sng" w="19050">
            <a:solidFill>
              <a:srgbClr val="D9D9D9"/>
            </a:solidFill>
            <a:prstDash val="solid"/>
            <a:round/>
            <a:headEnd len="med" w="med" type="none"/>
            <a:tailEnd len="med" w="med" type="triangle"/>
          </a:ln>
        </p:spPr>
      </p:cxnSp>
      <p:cxnSp>
        <p:nvCxnSpPr>
          <p:cNvPr id="264" name="Google Shape;264;p37"/>
          <p:cNvCxnSpPr/>
          <p:nvPr/>
        </p:nvCxnSpPr>
        <p:spPr>
          <a:xfrm>
            <a:off x="1909363" y="1458575"/>
            <a:ext cx="1435800" cy="305100"/>
          </a:xfrm>
          <a:prstGeom prst="straightConnector1">
            <a:avLst/>
          </a:prstGeom>
          <a:noFill/>
          <a:ln cap="flat" cmpd="sng" w="19050">
            <a:solidFill>
              <a:srgbClr val="D9D9D9"/>
            </a:solidFill>
            <a:prstDash val="solid"/>
            <a:round/>
            <a:headEnd len="med" w="med" type="none"/>
            <a:tailEnd len="med" w="med" type="triangle"/>
          </a:ln>
        </p:spPr>
      </p:cxnSp>
      <p:cxnSp>
        <p:nvCxnSpPr>
          <p:cNvPr id="265" name="Google Shape;265;p37"/>
          <p:cNvCxnSpPr/>
          <p:nvPr/>
        </p:nvCxnSpPr>
        <p:spPr>
          <a:xfrm flipH="1" rot="10800000">
            <a:off x="2910600" y="3915275"/>
            <a:ext cx="908700" cy="124800"/>
          </a:xfrm>
          <a:prstGeom prst="straightConnector1">
            <a:avLst/>
          </a:prstGeom>
          <a:noFill/>
          <a:ln cap="flat" cmpd="sng" w="19050">
            <a:solidFill>
              <a:srgbClr val="D9D9D9"/>
            </a:solidFill>
            <a:prstDash val="solid"/>
            <a:round/>
            <a:headEnd len="med" w="med" type="none"/>
            <a:tailEnd len="med" w="med" type="triangle"/>
          </a:ln>
        </p:spPr>
      </p:cxnSp>
      <p:cxnSp>
        <p:nvCxnSpPr>
          <p:cNvPr id="266" name="Google Shape;266;p37"/>
          <p:cNvCxnSpPr/>
          <p:nvPr/>
        </p:nvCxnSpPr>
        <p:spPr>
          <a:xfrm rot="10800000">
            <a:off x="5492325" y="1563775"/>
            <a:ext cx="2605200" cy="1216500"/>
          </a:xfrm>
          <a:prstGeom prst="straightConnector1">
            <a:avLst/>
          </a:prstGeom>
          <a:noFill/>
          <a:ln cap="flat" cmpd="sng" w="19050">
            <a:solidFill>
              <a:srgbClr val="D9D9D9"/>
            </a:solidFill>
            <a:prstDash val="solid"/>
            <a:round/>
            <a:headEnd len="med" w="med" type="none"/>
            <a:tailEnd len="med" w="med" type="triangle"/>
          </a:ln>
        </p:spPr>
      </p:cxnSp>
      <p:cxnSp>
        <p:nvCxnSpPr>
          <p:cNvPr id="267" name="Google Shape;267;p37"/>
          <p:cNvCxnSpPr/>
          <p:nvPr/>
        </p:nvCxnSpPr>
        <p:spPr>
          <a:xfrm rot="10800000">
            <a:off x="6125150" y="3397100"/>
            <a:ext cx="207300" cy="531600"/>
          </a:xfrm>
          <a:prstGeom prst="straightConnector1">
            <a:avLst/>
          </a:prstGeom>
          <a:noFill/>
          <a:ln cap="flat" cmpd="sng" w="19050">
            <a:solidFill>
              <a:srgbClr val="D9D9D9"/>
            </a:solidFill>
            <a:prstDash val="solid"/>
            <a:round/>
            <a:headEnd len="med" w="med" type="none"/>
            <a:tailEnd len="med" w="med" type="triangle"/>
          </a:ln>
        </p:spPr>
      </p:cxnSp>
      <p:cxnSp>
        <p:nvCxnSpPr>
          <p:cNvPr id="268" name="Google Shape;268;p37"/>
          <p:cNvCxnSpPr/>
          <p:nvPr/>
        </p:nvCxnSpPr>
        <p:spPr>
          <a:xfrm flipH="1">
            <a:off x="5499750" y="721125"/>
            <a:ext cx="642900" cy="695100"/>
          </a:xfrm>
          <a:prstGeom prst="straightConnector1">
            <a:avLst/>
          </a:prstGeom>
          <a:noFill/>
          <a:ln cap="flat" cmpd="sng" w="19050">
            <a:solidFill>
              <a:srgbClr val="D9D9D9"/>
            </a:solidFill>
            <a:prstDash val="solid"/>
            <a:round/>
            <a:headEnd len="med" w="med" type="none"/>
            <a:tailEnd len="med" w="med" type="triangle"/>
          </a:ln>
        </p:spPr>
      </p:cxnSp>
      <p:cxnSp>
        <p:nvCxnSpPr>
          <p:cNvPr id="269" name="Google Shape;269;p37"/>
          <p:cNvCxnSpPr/>
          <p:nvPr/>
        </p:nvCxnSpPr>
        <p:spPr>
          <a:xfrm flipH="1">
            <a:off x="5652250" y="1442275"/>
            <a:ext cx="1541700" cy="126300"/>
          </a:xfrm>
          <a:prstGeom prst="straightConnector1">
            <a:avLst/>
          </a:prstGeom>
          <a:noFill/>
          <a:ln cap="flat" cmpd="sng" w="19050">
            <a:solidFill>
              <a:srgbClr val="D9D9D9"/>
            </a:solidFill>
            <a:prstDash val="solid"/>
            <a:round/>
            <a:headEnd len="med" w="med" type="none"/>
            <a:tailEnd len="med" w="med" type="triangle"/>
          </a:ln>
        </p:spPr>
      </p:cxnSp>
      <p:cxnSp>
        <p:nvCxnSpPr>
          <p:cNvPr id="270" name="Google Shape;270;p37"/>
          <p:cNvCxnSpPr/>
          <p:nvPr/>
        </p:nvCxnSpPr>
        <p:spPr>
          <a:xfrm rot="10800000">
            <a:off x="5427755" y="1615378"/>
            <a:ext cx="1914000" cy="1816500"/>
          </a:xfrm>
          <a:prstGeom prst="straightConnector1">
            <a:avLst/>
          </a:prstGeom>
          <a:noFill/>
          <a:ln cap="flat" cmpd="sng" w="19050">
            <a:solidFill>
              <a:srgbClr val="D9D9D9"/>
            </a:solidFill>
            <a:prstDash val="solid"/>
            <a:round/>
            <a:headEnd len="med" w="med" type="none"/>
            <a:tailEnd len="med" w="med" type="triangle"/>
          </a:ln>
        </p:spPr>
      </p:cxnSp>
      <p:sp>
        <p:nvSpPr>
          <p:cNvPr id="271" name="Google Shape;271;p37"/>
          <p:cNvSpPr txBox="1"/>
          <p:nvPr/>
        </p:nvSpPr>
        <p:spPr>
          <a:xfrm>
            <a:off x="2921850" y="1114525"/>
            <a:ext cx="3263700" cy="15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rPr>
              <a:t>Goals:</a:t>
            </a:r>
            <a:endParaRPr b="1" sz="1800">
              <a:solidFill>
                <a:srgbClr val="0000FF"/>
              </a:solidFill>
            </a:endParaRPr>
          </a:p>
          <a:p>
            <a:pPr indent="0" lvl="0" marL="0" rtl="0" algn="ctr">
              <a:spcBef>
                <a:spcPts val="0"/>
              </a:spcBef>
              <a:spcAft>
                <a:spcPts val="0"/>
              </a:spcAft>
              <a:buNone/>
            </a:pPr>
            <a:br>
              <a:rPr b="1" lang="en" sz="1800">
                <a:solidFill>
                  <a:srgbClr val="0000FF"/>
                </a:solidFill>
              </a:rPr>
            </a:br>
            <a:r>
              <a:rPr b="1" lang="en" sz="1800">
                <a:solidFill>
                  <a:srgbClr val="0000FF"/>
                </a:solidFill>
              </a:rPr>
              <a:t>Write interesting computations</a:t>
            </a:r>
            <a:br>
              <a:rPr b="1" lang="en" sz="1800">
                <a:solidFill>
                  <a:srgbClr val="0000FF"/>
                </a:solidFill>
              </a:rPr>
            </a:br>
            <a:endParaRPr b="1" sz="1800">
              <a:solidFill>
                <a:srgbClr val="0000FF"/>
              </a:solidFill>
            </a:endParaRPr>
          </a:p>
          <a:p>
            <a:pPr indent="0" lvl="0" marL="0" rtl="0" algn="ctr">
              <a:spcBef>
                <a:spcPts val="0"/>
              </a:spcBef>
              <a:spcAft>
                <a:spcPts val="0"/>
              </a:spcAft>
              <a:buNone/>
            </a:pPr>
            <a:r>
              <a:rPr b="1" lang="en" sz="1800">
                <a:solidFill>
                  <a:srgbClr val="0000FF"/>
                </a:solidFill>
              </a:rPr>
              <a:t>Run in both batch &amp; streaming</a:t>
            </a:r>
            <a:endParaRPr b="1" sz="1800">
              <a:solidFill>
                <a:srgbClr val="0000FF"/>
              </a:solidFill>
            </a:endParaRPr>
          </a:p>
          <a:p>
            <a:pPr indent="0" lvl="0" marL="0" rtl="0" algn="ctr">
              <a:spcBef>
                <a:spcPts val="0"/>
              </a:spcBef>
              <a:spcAft>
                <a:spcPts val="0"/>
              </a:spcAft>
              <a:buNone/>
            </a:pPr>
            <a:r>
              <a:t/>
            </a:r>
            <a:endParaRPr b="1" sz="1800">
              <a:solidFill>
                <a:srgbClr val="0000FF"/>
              </a:solidFill>
            </a:endParaRPr>
          </a:p>
          <a:p>
            <a:pPr indent="0" lvl="0" marL="0" rtl="0" algn="ctr">
              <a:spcBef>
                <a:spcPts val="0"/>
              </a:spcBef>
              <a:spcAft>
                <a:spcPts val="0"/>
              </a:spcAft>
              <a:buNone/>
            </a:pPr>
            <a:r>
              <a:rPr b="1" lang="en" sz="1800">
                <a:solidFill>
                  <a:srgbClr val="0000FF"/>
                </a:solidFill>
              </a:rPr>
              <a:t>Use custom timestamps</a:t>
            </a:r>
            <a:br>
              <a:rPr b="1" lang="en" sz="1800">
                <a:solidFill>
                  <a:srgbClr val="0000FF"/>
                </a:solidFill>
              </a:rPr>
            </a:br>
            <a:endParaRPr b="1" sz="1800">
              <a:solidFill>
                <a:srgbClr val="0000FF"/>
              </a:solidFill>
            </a:endParaRPr>
          </a:p>
          <a:p>
            <a:pPr indent="0" lvl="0" marL="0" rtl="0" algn="ctr">
              <a:spcBef>
                <a:spcPts val="0"/>
              </a:spcBef>
              <a:spcAft>
                <a:spcPts val="0"/>
              </a:spcAft>
              <a:buNone/>
            </a:pPr>
            <a:r>
              <a:rPr b="1" lang="en" sz="1800">
                <a:solidFill>
                  <a:srgbClr val="0000FF"/>
                </a:solidFill>
              </a:rPr>
              <a:t>Handle late data</a:t>
            </a:r>
            <a:endParaRPr b="1" sz="1800">
              <a:solidFill>
                <a:srgbClr val="0000FF"/>
              </a:solidFill>
            </a:endParaRPr>
          </a:p>
        </p:txBody>
      </p:sp>
      <p:sp>
        <p:nvSpPr>
          <p:cNvPr id="272" name="Google Shape;272;p37"/>
          <p:cNvSpPr txBox="1"/>
          <p:nvPr/>
        </p:nvSpPr>
        <p:spPr>
          <a:xfrm>
            <a:off x="4871100" y="4930800"/>
            <a:ext cx="42729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999999"/>
                </a:solidFill>
              </a:rPr>
              <a:t>https://commons.wikimedia.org/wiki/File:Globe_centered_in_the_Atlantic_Ocean_(green_and_grey_globe_scheme).svg</a:t>
            </a:r>
            <a:endParaRPr sz="600">
              <a:solidFill>
                <a:srgbClr val="999999"/>
              </a:solidFill>
            </a:endParaRPr>
          </a:p>
        </p:txBody>
      </p:sp>
      <p:sp>
        <p:nvSpPr>
          <p:cNvPr id="273" name="Google Shape;273;p37"/>
          <p:cNvSpPr/>
          <p:nvPr/>
        </p:nvSpPr>
        <p:spPr>
          <a:xfrm>
            <a:off x="1329200" y="1284350"/>
            <a:ext cx="305100" cy="305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6465875" y="512000"/>
            <a:ext cx="305100" cy="305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7534038" y="3576163"/>
            <a:ext cx="305100" cy="305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351163" y="2302863"/>
            <a:ext cx="352800" cy="305100"/>
          </a:xfrm>
          <a:prstGeom prst="triangle">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1305338" y="3687063"/>
            <a:ext cx="352800" cy="305100"/>
          </a:xfrm>
          <a:prstGeom prst="triangle">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2332063" y="511988"/>
            <a:ext cx="352800" cy="305100"/>
          </a:xfrm>
          <a:prstGeom prst="triangle">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2332088" y="4149288"/>
            <a:ext cx="352800" cy="305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7508738" y="1258063"/>
            <a:ext cx="352800" cy="305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8356350" y="2705725"/>
            <a:ext cx="352800" cy="305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6545088" y="4103763"/>
            <a:ext cx="352800" cy="305700"/>
          </a:xfrm>
          <a:prstGeom prst="hexagon">
            <a:avLst>
              <a:gd fmla="val 25000" name="adj"/>
              <a:gd fmla="val 115470" name="vf"/>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sp>
        <p:nvSpPr>
          <p:cNvPr id="4924" name="Google Shape;4924;p73"/>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7BCFA9"/>
                </a:solidFill>
                <a:latin typeface="Open Sans"/>
                <a:ea typeface="Open Sans"/>
                <a:cs typeface="Open Sans"/>
                <a:sym typeface="Open Sans"/>
              </a:rPr>
              <a:t>When:</a:t>
            </a:r>
            <a:r>
              <a:rPr lang="en" sz="2700">
                <a:solidFill>
                  <a:srgbClr val="FFFFFF"/>
                </a:solidFill>
                <a:latin typeface="Open Sans"/>
                <a:ea typeface="Open Sans"/>
                <a:cs typeface="Open Sans"/>
                <a:sym typeface="Open Sans"/>
              </a:rPr>
              <a:t> Triggering at the Watermark</a:t>
            </a:r>
            <a:endParaRPr sz="2700">
              <a:solidFill>
                <a:srgbClr val="FFFFFF"/>
              </a:solidFill>
              <a:latin typeface="Open Sans"/>
              <a:ea typeface="Open Sans"/>
              <a:cs typeface="Open Sans"/>
              <a:sym typeface="Open Sans"/>
            </a:endParaRPr>
          </a:p>
        </p:txBody>
      </p:sp>
      <p:sp>
        <p:nvSpPr>
          <p:cNvPr id="4925" name="Google Shape;4925;p73"/>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Figure 06 - streaming-wm-joint.gif" id="4926" name="Google Shape;4926;p73"/>
          <p:cNvPicPr preferRelativeResize="0"/>
          <p:nvPr/>
        </p:nvPicPr>
        <p:blipFill>
          <a:blip r:embed="rId3">
            <a:alphaModFix/>
          </a:blip>
          <a:stretch>
            <a:fillRect/>
          </a:stretch>
        </p:blipFill>
        <p:spPr>
          <a:xfrm>
            <a:off x="0" y="1114927"/>
            <a:ext cx="9144003" cy="32771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0" name="Shape 4930"/>
        <p:cNvGrpSpPr/>
        <p:nvPr/>
      </p:nvGrpSpPr>
      <p:grpSpPr>
        <a:xfrm>
          <a:off x="0" y="0"/>
          <a:ext cx="0" cy="0"/>
          <a:chOff x="0" y="0"/>
          <a:chExt cx="0" cy="0"/>
        </a:xfrm>
      </p:grpSpPr>
      <p:sp>
        <p:nvSpPr>
          <p:cNvPr id="4931" name="Google Shape;4931;p74"/>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7BCFA9"/>
                </a:solidFill>
                <a:latin typeface="Open Sans"/>
                <a:ea typeface="Open Sans"/>
                <a:cs typeface="Open Sans"/>
                <a:sym typeface="Open Sans"/>
              </a:rPr>
              <a:t>When:</a:t>
            </a:r>
            <a:r>
              <a:rPr lang="en" sz="2700">
                <a:solidFill>
                  <a:srgbClr val="FFFFFF"/>
                </a:solidFill>
                <a:latin typeface="Open Sans"/>
                <a:ea typeface="Open Sans"/>
                <a:cs typeface="Open Sans"/>
                <a:sym typeface="Open Sans"/>
              </a:rPr>
              <a:t> Early and Late Firings</a:t>
            </a:r>
            <a:endParaRPr sz="2700">
              <a:solidFill>
                <a:srgbClr val="FFFFFF"/>
              </a:solidFill>
              <a:latin typeface="Open Sans"/>
              <a:ea typeface="Open Sans"/>
              <a:cs typeface="Open Sans"/>
              <a:sym typeface="Open Sans"/>
            </a:endParaRPr>
          </a:p>
        </p:txBody>
      </p:sp>
      <p:sp>
        <p:nvSpPr>
          <p:cNvPr id="4932" name="Google Shape;4932;p74"/>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933" name="Google Shape;4933;p74"/>
          <p:cNvSpPr txBox="1"/>
          <p:nvPr/>
        </p:nvSpPr>
        <p:spPr>
          <a:xfrm>
            <a:off x="192420" y="1071750"/>
            <a:ext cx="9534600" cy="3817200"/>
          </a:xfrm>
          <a:prstGeom prst="rect">
            <a:avLst/>
          </a:prstGeom>
          <a:noFill/>
          <a:ln>
            <a:noFill/>
          </a:ln>
        </p:spPr>
        <p:txBody>
          <a:bodyPr anchorCtr="0" anchor="ctr" bIns="91425" lIns="91425" spcFirstLastPara="1" rIns="91425" wrap="square" tIns="91425">
            <a:noAutofit/>
          </a:bodyPr>
          <a:lstStyle/>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PCollection&lt;KV&lt;String, Integer&gt;&gt; scores = input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rgbClr val="4285F4"/>
                </a:solidFill>
                <a:latin typeface="Consolas"/>
                <a:ea typeface="Consolas"/>
                <a:cs typeface="Consolas"/>
                <a:sym typeface="Consolas"/>
              </a:rPr>
              <a:t>Window</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4285F4"/>
                </a:solidFill>
                <a:latin typeface="Consolas"/>
                <a:ea typeface="Consolas"/>
                <a:cs typeface="Consolas"/>
                <a:sym typeface="Consolas"/>
              </a:rPr>
              <a:t>      .into(FixedWindows.of(Duration.standardMinutes(2))</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t>
            </a:r>
            <a:r>
              <a:rPr lang="en" sz="1900">
                <a:solidFill>
                  <a:srgbClr val="7BCFA9"/>
                </a:solidFill>
                <a:latin typeface="Consolas"/>
                <a:ea typeface="Consolas"/>
                <a:cs typeface="Consolas"/>
                <a:sym typeface="Consolas"/>
              </a:rPr>
              <a:t>.triggering(AtWatermark()</a:t>
            </a:r>
            <a:br>
              <a:rPr lang="en" sz="1900">
                <a:solidFill>
                  <a:srgbClr val="7BCFA9"/>
                </a:solidFill>
                <a:latin typeface="Consolas"/>
                <a:ea typeface="Consolas"/>
                <a:cs typeface="Consolas"/>
                <a:sym typeface="Consolas"/>
              </a:rPr>
            </a:br>
            <a:r>
              <a:rPr lang="en" sz="1900">
                <a:solidFill>
                  <a:srgbClr val="7BCFA9"/>
                </a:solidFill>
                <a:latin typeface="Consolas"/>
                <a:ea typeface="Consolas"/>
                <a:cs typeface="Consolas"/>
                <a:sym typeface="Consolas"/>
              </a:rPr>
              <a:t>         </a:t>
            </a:r>
            <a:r>
              <a:rPr lang="en" sz="1900">
                <a:solidFill>
                  <a:srgbClr val="7BCFA9"/>
                </a:solidFill>
                <a:highlight>
                  <a:srgbClr val="000000"/>
                </a:highlight>
                <a:latin typeface="Consolas"/>
                <a:ea typeface="Consolas"/>
                <a:cs typeface="Consolas"/>
                <a:sym typeface="Consolas"/>
              </a:rPr>
              <a:t>.withEarlyFirings(AtPeriod(Duration.standardMinutes(1)))</a:t>
            </a:r>
            <a:endParaRPr sz="1900">
              <a:solidFill>
                <a:srgbClr val="7BCFA9"/>
              </a:solidFill>
              <a:highlight>
                <a:srgbClr val="000000"/>
              </a:highlight>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7BCFA9"/>
                </a:solidFill>
                <a:latin typeface="Consolas"/>
                <a:ea typeface="Consolas"/>
                <a:cs typeface="Consolas"/>
                <a:sym typeface="Consolas"/>
              </a:rPr>
              <a:t>         </a:t>
            </a:r>
            <a:r>
              <a:rPr lang="en" sz="1900">
                <a:solidFill>
                  <a:srgbClr val="7BCFA9"/>
                </a:solidFill>
                <a:highlight>
                  <a:srgbClr val="000000"/>
                </a:highlight>
                <a:latin typeface="Consolas"/>
                <a:ea typeface="Consolas"/>
                <a:cs typeface="Consolas"/>
                <a:sym typeface="Consolas"/>
              </a:rPr>
              <a:t>.withLateFirings(AtCount(1))</a:t>
            </a:r>
            <a:r>
              <a:rPr lang="en" sz="1900">
                <a:solidFill>
                  <a:srgbClr val="7BCFA9"/>
                </a:solidFill>
                <a:latin typeface="Consolas"/>
                <a:ea typeface="Consolas"/>
                <a:cs typeface="Consolas"/>
                <a:sym typeface="Consolas"/>
              </a:rPr>
              <a:t>)</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chemeClr val="accent2"/>
                </a:solidFill>
                <a:latin typeface="Consolas"/>
                <a:ea typeface="Consolas"/>
                <a:cs typeface="Consolas"/>
                <a:sym typeface="Consolas"/>
              </a:rPr>
              <a:t>Sum.integersPerKey()</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7" name="Shape 4937"/>
        <p:cNvGrpSpPr/>
        <p:nvPr/>
      </p:nvGrpSpPr>
      <p:grpSpPr>
        <a:xfrm>
          <a:off x="0" y="0"/>
          <a:ext cx="0" cy="0"/>
          <a:chOff x="0" y="0"/>
          <a:chExt cx="0" cy="0"/>
        </a:xfrm>
      </p:grpSpPr>
      <p:sp>
        <p:nvSpPr>
          <p:cNvPr id="4938" name="Google Shape;4938;p75"/>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7BCFA9"/>
                </a:solidFill>
                <a:latin typeface="Open Sans"/>
                <a:ea typeface="Open Sans"/>
                <a:cs typeface="Open Sans"/>
                <a:sym typeface="Open Sans"/>
              </a:rPr>
              <a:t>When:</a:t>
            </a:r>
            <a:r>
              <a:rPr lang="en" sz="2700">
                <a:solidFill>
                  <a:srgbClr val="FFFFFF"/>
                </a:solidFill>
                <a:latin typeface="Open Sans"/>
                <a:ea typeface="Open Sans"/>
                <a:cs typeface="Open Sans"/>
                <a:sym typeface="Open Sans"/>
              </a:rPr>
              <a:t> </a:t>
            </a:r>
            <a:r>
              <a:rPr lang="en" sz="2700">
                <a:solidFill>
                  <a:schemeClr val="lt1"/>
                </a:solidFill>
                <a:latin typeface="Open Sans"/>
                <a:ea typeface="Open Sans"/>
                <a:cs typeface="Open Sans"/>
                <a:sym typeface="Open Sans"/>
              </a:rPr>
              <a:t>Early and Late Firings</a:t>
            </a:r>
            <a:endParaRPr sz="2700">
              <a:solidFill>
                <a:srgbClr val="FFFFFF"/>
              </a:solidFill>
              <a:latin typeface="Open Sans"/>
              <a:ea typeface="Open Sans"/>
              <a:cs typeface="Open Sans"/>
              <a:sym typeface="Open Sans"/>
            </a:endParaRPr>
          </a:p>
        </p:txBody>
      </p:sp>
      <p:sp>
        <p:nvSpPr>
          <p:cNvPr id="4939" name="Google Shape;4939;p75"/>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descr="Figure 07 - streaming-speculative-late-joint.gif" id="4940" name="Google Shape;4940;p75"/>
          <p:cNvPicPr preferRelativeResize="0"/>
          <p:nvPr/>
        </p:nvPicPr>
        <p:blipFill>
          <a:blip r:embed="rId3">
            <a:alphaModFix/>
          </a:blip>
          <a:stretch>
            <a:fillRect/>
          </a:stretch>
        </p:blipFill>
        <p:spPr>
          <a:xfrm>
            <a:off x="152400" y="915525"/>
            <a:ext cx="8839204" cy="316795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sp>
        <p:nvSpPr>
          <p:cNvPr id="4945" name="Google Shape;4945;p76"/>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E57368"/>
                </a:solidFill>
                <a:latin typeface="Open Sans"/>
                <a:ea typeface="Open Sans"/>
                <a:cs typeface="Open Sans"/>
                <a:sym typeface="Open Sans"/>
              </a:rPr>
              <a:t>How</a:t>
            </a:r>
            <a:r>
              <a:rPr lang="en" sz="2700">
                <a:solidFill>
                  <a:srgbClr val="FFFFFF"/>
                </a:solidFill>
                <a:latin typeface="Open Sans"/>
                <a:ea typeface="Open Sans"/>
                <a:cs typeface="Open Sans"/>
                <a:sym typeface="Open Sans"/>
              </a:rPr>
              <a:t> do refinements relate?</a:t>
            </a:r>
            <a:endParaRPr sz="2700">
              <a:solidFill>
                <a:srgbClr val="FFFFFF"/>
              </a:solidFill>
              <a:latin typeface="Open Sans"/>
              <a:ea typeface="Open Sans"/>
              <a:cs typeface="Open Sans"/>
              <a:sym typeface="Open Sans"/>
            </a:endParaRPr>
          </a:p>
        </p:txBody>
      </p:sp>
      <p:sp>
        <p:nvSpPr>
          <p:cNvPr id="4946" name="Google Shape;4946;p76"/>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947" name="Google Shape;4947;p76"/>
          <p:cNvSpPr txBox="1"/>
          <p:nvPr>
            <p:ph idx="1" type="body"/>
          </p:nvPr>
        </p:nvSpPr>
        <p:spPr>
          <a:xfrm>
            <a:off x="285875" y="763125"/>
            <a:ext cx="8638500" cy="1279200"/>
          </a:xfrm>
          <a:prstGeom prst="rect">
            <a:avLst/>
          </a:prstGeom>
        </p:spPr>
        <p:txBody>
          <a:bodyPr anchorCtr="0" anchor="t" bIns="68575" lIns="68575" spcFirstLastPara="1" rIns="68575" wrap="square" tIns="68575">
            <a:noAutofit/>
          </a:bodyPr>
          <a:lstStyle/>
          <a:p>
            <a:pPr indent="-381000" lvl="0" marL="457200" rtl="0" algn="l">
              <a:lnSpc>
                <a:spcPct val="100000"/>
              </a:lnSpc>
              <a:spcBef>
                <a:spcPts val="0"/>
              </a:spcBef>
              <a:spcAft>
                <a:spcPts val="0"/>
              </a:spcAft>
              <a:buClr>
                <a:srgbClr val="FFFFFF"/>
              </a:buClr>
              <a:buSzPts val="2400"/>
              <a:buFont typeface="Arial"/>
              <a:buChar char="•"/>
            </a:pPr>
            <a:r>
              <a:rPr lang="en" sz="2700">
                <a:solidFill>
                  <a:schemeClr val="lt1"/>
                </a:solidFill>
              </a:rPr>
              <a:t>How should multiple outputs per window accumulate?</a:t>
            </a:r>
            <a:endParaRPr sz="2700">
              <a:solidFill>
                <a:schemeClr val="lt1"/>
              </a:solidFill>
            </a:endParaRPr>
          </a:p>
          <a:p>
            <a:pPr indent="-400050" lvl="0" marL="457200" rtl="0" algn="l">
              <a:lnSpc>
                <a:spcPct val="100000"/>
              </a:lnSpc>
              <a:spcBef>
                <a:spcPts val="0"/>
              </a:spcBef>
              <a:spcAft>
                <a:spcPts val="0"/>
              </a:spcAft>
              <a:buClr>
                <a:schemeClr val="lt1"/>
              </a:buClr>
              <a:buSzPts val="2700"/>
              <a:buChar char="•"/>
            </a:pPr>
            <a:r>
              <a:rPr lang="en" sz="2700">
                <a:solidFill>
                  <a:schemeClr val="lt1"/>
                </a:solidFill>
              </a:rPr>
              <a:t>Appropriate choice depends on consumer.</a:t>
            </a:r>
            <a:endParaRPr sz="2700">
              <a:solidFill>
                <a:schemeClr val="lt1"/>
              </a:solidFill>
            </a:endParaRPr>
          </a:p>
          <a:p>
            <a:pPr indent="0" lvl="0" marL="0" rtl="0" algn="l">
              <a:lnSpc>
                <a:spcPct val="100000"/>
              </a:lnSpc>
              <a:spcBef>
                <a:spcPts val="0"/>
              </a:spcBef>
              <a:spcAft>
                <a:spcPts val="0"/>
              </a:spcAft>
              <a:buNone/>
            </a:pPr>
            <a:r>
              <a:t/>
            </a:r>
            <a:endParaRPr sz="2700">
              <a:solidFill>
                <a:schemeClr val="lt1"/>
              </a:solidFill>
            </a:endParaRPr>
          </a:p>
        </p:txBody>
      </p:sp>
      <p:graphicFrame>
        <p:nvGraphicFramePr>
          <p:cNvPr id="4948" name="Google Shape;4948;p76"/>
          <p:cNvGraphicFramePr/>
          <p:nvPr/>
        </p:nvGraphicFramePr>
        <p:xfrm>
          <a:off x="345675" y="2424350"/>
          <a:ext cx="3000000" cy="3000000"/>
        </p:xfrm>
        <a:graphic>
          <a:graphicData uri="http://schemas.openxmlformats.org/drawingml/2006/table">
            <a:tbl>
              <a:tblPr>
                <a:noFill/>
                <a:tableStyleId>{6D08A130-3319-4518-9EA0-51945EB89AB4}</a:tableStyleId>
              </a:tblPr>
              <a:tblGrid>
                <a:gridCol w="1562900"/>
                <a:gridCol w="1270975"/>
              </a:tblGrid>
              <a:tr h="381000">
                <a:tc>
                  <a:txBody>
                    <a:bodyPr/>
                    <a:lstStyle/>
                    <a:p>
                      <a:pPr indent="0" lvl="0" marL="0" rtl="0" algn="l">
                        <a:spcBef>
                          <a:spcPts val="0"/>
                        </a:spcBef>
                        <a:spcAft>
                          <a:spcPts val="0"/>
                        </a:spcAft>
                        <a:buNone/>
                      </a:pPr>
                      <a:r>
                        <a:rPr b="1" lang="en">
                          <a:solidFill>
                            <a:srgbClr val="FFFFFF"/>
                          </a:solidFill>
                        </a:rPr>
                        <a:t>Firing</a:t>
                      </a:r>
                      <a:endParaRPr b="1">
                        <a:solidFill>
                          <a:srgbClr val="FFFFFF"/>
                        </a:solidFill>
                      </a:endParaRPr>
                    </a:p>
                  </a:txBody>
                  <a:tcPr marT="91425" marB="91425" marR="91425" marL="91425">
                    <a:lnB cap="flat" cmpd="sng" w="9525">
                      <a:solidFill>
                        <a:srgbClr val="B7B7B7"/>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b="1" lang="en">
                          <a:solidFill>
                            <a:srgbClr val="FFFFFF"/>
                          </a:solidFill>
                        </a:rPr>
                        <a:t>Elements</a:t>
                      </a:r>
                      <a:endParaRPr b="1">
                        <a:solidFill>
                          <a:srgbClr val="FFFFFF"/>
                        </a:solidFill>
                      </a:endParaRPr>
                    </a:p>
                  </a:txBody>
                  <a:tcPr marT="91425" marB="91425" marR="91425" marL="91425">
                    <a:lnB cap="flat" cmpd="sng" w="9525">
                      <a:solidFill>
                        <a:srgbClr val="B7B7B7"/>
                      </a:solidFill>
                      <a:prstDash val="solid"/>
                      <a:round/>
                      <a:headEnd len="sm" w="sm" type="none"/>
                      <a:tailEnd len="sm" w="sm" type="none"/>
                    </a:lnB>
                    <a:solidFill>
                      <a:srgbClr val="434343"/>
                    </a:solidFill>
                  </a:tcPr>
                </a:tc>
              </a:tr>
              <a:tr h="381000">
                <a:tc>
                  <a:txBody>
                    <a:bodyPr/>
                    <a:lstStyle/>
                    <a:p>
                      <a:pPr indent="0" lvl="0" marL="0" rtl="0" algn="l">
                        <a:spcBef>
                          <a:spcPts val="0"/>
                        </a:spcBef>
                        <a:spcAft>
                          <a:spcPts val="0"/>
                        </a:spcAft>
                        <a:buNone/>
                      </a:pPr>
                      <a:r>
                        <a:rPr b="1" lang="en"/>
                        <a:t>Speculative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lang="en"/>
                        <a:t>Watermark</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5, 1</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lang="en"/>
                        <a:t>Late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i="1" lang="en"/>
                        <a:t>Total Observ</a:t>
                      </a:r>
                      <a:endParaRPr b="1" i="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i="1" lang="en"/>
                        <a:t>11</a:t>
                      </a:r>
                      <a:endParaRPr b="1" i="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bl>
          </a:graphicData>
        </a:graphic>
      </p:graphicFrame>
      <p:graphicFrame>
        <p:nvGraphicFramePr>
          <p:cNvPr id="4949" name="Google Shape;4949;p76"/>
          <p:cNvGraphicFramePr/>
          <p:nvPr/>
        </p:nvGraphicFramePr>
        <p:xfrm>
          <a:off x="3179550" y="2424350"/>
          <a:ext cx="3000000" cy="3000000"/>
        </p:xfrm>
        <a:graphic>
          <a:graphicData uri="http://schemas.openxmlformats.org/drawingml/2006/table">
            <a:tbl>
              <a:tblPr>
                <a:noFill/>
                <a:tableStyleId>{6D08A130-3319-4518-9EA0-51945EB89AB4}</a:tableStyleId>
              </a:tblPr>
              <a:tblGrid>
                <a:gridCol w="1838325"/>
              </a:tblGrid>
              <a:tr h="381000">
                <a:tc>
                  <a:txBody>
                    <a:bodyPr/>
                    <a:lstStyle/>
                    <a:p>
                      <a:pPr indent="0" lvl="0" marL="0" rtl="0" algn="l">
                        <a:spcBef>
                          <a:spcPts val="0"/>
                        </a:spcBef>
                        <a:spcAft>
                          <a:spcPts val="0"/>
                        </a:spcAft>
                        <a:buNone/>
                      </a:pPr>
                      <a:r>
                        <a:rPr b="1" lang="en">
                          <a:solidFill>
                            <a:srgbClr val="E57368"/>
                          </a:solidFill>
                        </a:rPr>
                        <a:t>Discarding</a:t>
                      </a:r>
                      <a:endParaRPr b="1">
                        <a:solidFill>
                          <a:srgbClr val="E57368"/>
                        </a:solidFill>
                      </a:endParaRPr>
                    </a:p>
                  </a:txBody>
                  <a:tcPr marT="91425" marB="91425" marR="91425" marL="91425">
                    <a:lnB cap="flat" cmpd="sng" w="9525">
                      <a:solidFill>
                        <a:srgbClr val="B7B7B7"/>
                      </a:solidFill>
                      <a:prstDash val="solid"/>
                      <a:round/>
                      <a:headEnd len="sm" w="sm" type="none"/>
                      <a:tailEnd len="sm" w="sm" type="none"/>
                    </a:lnB>
                    <a:solidFill>
                      <a:srgbClr val="434343"/>
                    </a:solidFill>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i="1" lang="en"/>
                        <a:t>11</a:t>
                      </a:r>
                      <a:endParaRPr b="1" i="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bl>
          </a:graphicData>
        </a:graphic>
      </p:graphicFrame>
      <p:graphicFrame>
        <p:nvGraphicFramePr>
          <p:cNvPr id="4950" name="Google Shape;4950;p76"/>
          <p:cNvGraphicFramePr/>
          <p:nvPr/>
        </p:nvGraphicFramePr>
        <p:xfrm>
          <a:off x="5017875" y="2424350"/>
          <a:ext cx="3000000" cy="3000000"/>
        </p:xfrm>
        <a:graphic>
          <a:graphicData uri="http://schemas.openxmlformats.org/drawingml/2006/table">
            <a:tbl>
              <a:tblPr>
                <a:noFill/>
                <a:tableStyleId>{6D08A130-3319-4518-9EA0-51945EB89AB4}</a:tableStyleId>
              </a:tblPr>
              <a:tblGrid>
                <a:gridCol w="1778225"/>
              </a:tblGrid>
              <a:tr h="381000">
                <a:tc>
                  <a:txBody>
                    <a:bodyPr/>
                    <a:lstStyle/>
                    <a:p>
                      <a:pPr indent="0" lvl="0" marL="0" rtl="0" algn="l">
                        <a:spcBef>
                          <a:spcPts val="0"/>
                        </a:spcBef>
                        <a:spcAft>
                          <a:spcPts val="0"/>
                        </a:spcAft>
                        <a:buNone/>
                      </a:pPr>
                      <a:r>
                        <a:rPr b="1" lang="en">
                          <a:solidFill>
                            <a:srgbClr val="E57368"/>
                          </a:solidFill>
                        </a:rPr>
                        <a:t>Accumulating</a:t>
                      </a:r>
                      <a:endParaRPr b="1">
                        <a:solidFill>
                          <a:srgbClr val="E57368"/>
                        </a:solidFill>
                      </a:endParaRPr>
                    </a:p>
                  </a:txBody>
                  <a:tcPr marT="91425" marB="91425" marR="91425" marL="91425">
                    <a:lnB cap="flat" cmpd="sng" w="9525">
                      <a:solidFill>
                        <a:srgbClr val="B7B7B7"/>
                      </a:solidFill>
                      <a:prstDash val="solid"/>
                      <a:round/>
                      <a:headEnd len="sm" w="sm" type="none"/>
                      <a:tailEnd len="sm" w="sm" type="none"/>
                    </a:lnB>
                    <a:solidFill>
                      <a:srgbClr val="434343"/>
                    </a:solidFill>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9</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i="1" lang="en"/>
                        <a:t>23</a:t>
                      </a:r>
                      <a:endParaRPr b="1" i="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bl>
          </a:graphicData>
        </a:graphic>
      </p:graphicFrame>
      <p:graphicFrame>
        <p:nvGraphicFramePr>
          <p:cNvPr id="4951" name="Google Shape;4951;p76"/>
          <p:cNvGraphicFramePr/>
          <p:nvPr/>
        </p:nvGraphicFramePr>
        <p:xfrm>
          <a:off x="6796100" y="2424350"/>
          <a:ext cx="3000000" cy="3000000"/>
        </p:xfrm>
        <a:graphic>
          <a:graphicData uri="http://schemas.openxmlformats.org/drawingml/2006/table">
            <a:tbl>
              <a:tblPr>
                <a:noFill/>
                <a:tableStyleId>{6D08A130-3319-4518-9EA0-51945EB89AB4}</a:tableStyleId>
              </a:tblPr>
              <a:tblGrid>
                <a:gridCol w="1939225"/>
              </a:tblGrid>
              <a:tr h="381000">
                <a:tc>
                  <a:txBody>
                    <a:bodyPr/>
                    <a:lstStyle/>
                    <a:p>
                      <a:pPr indent="0" lvl="0" marL="0" rtl="0" algn="l">
                        <a:spcBef>
                          <a:spcPts val="0"/>
                        </a:spcBef>
                        <a:spcAft>
                          <a:spcPts val="0"/>
                        </a:spcAft>
                        <a:buNone/>
                      </a:pPr>
                      <a:r>
                        <a:rPr b="1" lang="en">
                          <a:solidFill>
                            <a:srgbClr val="E57368"/>
                          </a:solidFill>
                        </a:rPr>
                        <a:t>Acc. &amp; Retracting*</a:t>
                      </a:r>
                      <a:endParaRPr b="1">
                        <a:solidFill>
                          <a:srgbClr val="E57368"/>
                        </a:solidFill>
                      </a:endParaRPr>
                    </a:p>
                  </a:txBody>
                  <a:tcPr marT="91425" marB="91425" marR="91425" marL="91425">
                    <a:lnB cap="flat" cmpd="sng" w="9525">
                      <a:solidFill>
                        <a:srgbClr val="B7B7B7"/>
                      </a:solidFill>
                      <a:prstDash val="solid"/>
                      <a:round/>
                      <a:headEnd len="sm" w="sm" type="none"/>
                      <a:tailEnd len="sm" w="sm" type="none"/>
                    </a:lnB>
                    <a:solidFill>
                      <a:srgbClr val="434343"/>
                    </a:solidFill>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9, -3</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t>11, -9</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b="1" i="1" lang="en"/>
                        <a:t>11</a:t>
                      </a:r>
                      <a:endParaRPr b="1" i="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r>
            </a:tbl>
          </a:graphicData>
        </a:graphic>
      </p:graphicFrame>
      <p:sp>
        <p:nvSpPr>
          <p:cNvPr id="4952" name="Google Shape;4952;p76"/>
          <p:cNvSpPr txBox="1"/>
          <p:nvPr>
            <p:ph idx="1" type="body"/>
          </p:nvPr>
        </p:nvSpPr>
        <p:spPr>
          <a:xfrm>
            <a:off x="285875" y="4597413"/>
            <a:ext cx="8638500" cy="1881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sz="1100">
                <a:solidFill>
                  <a:schemeClr val="lt1"/>
                </a:solidFill>
              </a:rPr>
              <a:t>*Accumulating &amp; Retracting not yet implemented in Apache Beam.</a:t>
            </a:r>
            <a:endParaRPr sz="11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6" name="Shape 4956"/>
        <p:cNvGrpSpPr/>
        <p:nvPr/>
      </p:nvGrpSpPr>
      <p:grpSpPr>
        <a:xfrm>
          <a:off x="0" y="0"/>
          <a:ext cx="0" cy="0"/>
          <a:chOff x="0" y="0"/>
          <a:chExt cx="0" cy="0"/>
        </a:xfrm>
      </p:grpSpPr>
      <p:sp>
        <p:nvSpPr>
          <p:cNvPr id="4957" name="Google Shape;4957;p77"/>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E57368"/>
                </a:solidFill>
                <a:latin typeface="Open Sans"/>
                <a:ea typeface="Open Sans"/>
                <a:cs typeface="Open Sans"/>
                <a:sym typeface="Open Sans"/>
              </a:rPr>
              <a:t>How:</a:t>
            </a:r>
            <a:r>
              <a:rPr lang="en" sz="2700">
                <a:solidFill>
                  <a:srgbClr val="FFFFFF"/>
                </a:solidFill>
                <a:latin typeface="Open Sans"/>
                <a:ea typeface="Open Sans"/>
                <a:cs typeface="Open Sans"/>
                <a:sym typeface="Open Sans"/>
              </a:rPr>
              <a:t> Add Newest, Remove Previous</a:t>
            </a:r>
            <a:endParaRPr sz="2700">
              <a:solidFill>
                <a:srgbClr val="FFFFFF"/>
              </a:solidFill>
              <a:latin typeface="Open Sans"/>
              <a:ea typeface="Open Sans"/>
              <a:cs typeface="Open Sans"/>
              <a:sym typeface="Open Sans"/>
            </a:endParaRPr>
          </a:p>
        </p:txBody>
      </p:sp>
      <p:sp>
        <p:nvSpPr>
          <p:cNvPr id="4958" name="Google Shape;4958;p77"/>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
        <p:nvSpPr>
          <p:cNvPr id="4959" name="Google Shape;4959;p77"/>
          <p:cNvSpPr txBox="1"/>
          <p:nvPr/>
        </p:nvSpPr>
        <p:spPr>
          <a:xfrm>
            <a:off x="192420" y="1071750"/>
            <a:ext cx="9144000" cy="3817200"/>
          </a:xfrm>
          <a:prstGeom prst="rect">
            <a:avLst/>
          </a:prstGeom>
          <a:noFill/>
          <a:ln>
            <a:noFill/>
          </a:ln>
        </p:spPr>
        <p:txBody>
          <a:bodyPr anchorCtr="0" anchor="ctr" bIns="91425" lIns="91425" spcFirstLastPara="1" rIns="91425" wrap="square" tIns="91425">
            <a:noAutofit/>
          </a:bodyPr>
          <a:lstStyle/>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PCollection&lt;KV&lt;String, Integer&gt;&gt; scores = input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rgbClr val="4285F4"/>
                </a:solidFill>
                <a:latin typeface="Consolas"/>
                <a:ea typeface="Consolas"/>
                <a:cs typeface="Consolas"/>
                <a:sym typeface="Consolas"/>
              </a:rPr>
              <a:t>Window</a:t>
            </a:r>
            <a:endParaRPr sz="19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4285F4"/>
                </a:solidFill>
                <a:latin typeface="Consolas"/>
                <a:ea typeface="Consolas"/>
                <a:cs typeface="Consolas"/>
                <a:sym typeface="Consolas"/>
              </a:rPr>
              <a:t>      .into(</a:t>
            </a:r>
            <a:r>
              <a:rPr lang="en" sz="1900">
                <a:solidFill>
                  <a:srgbClr val="4285F4"/>
                </a:solidFill>
                <a:highlight>
                  <a:srgbClr val="000000"/>
                </a:highlight>
                <a:latin typeface="Consolas"/>
                <a:ea typeface="Consolas"/>
                <a:cs typeface="Consolas"/>
                <a:sym typeface="Consolas"/>
              </a:rPr>
              <a:t>Sessions.withGapDuration(Duration.standardMinutes(1))</a:t>
            </a:r>
            <a:r>
              <a:rPr lang="en" sz="1900">
                <a:solidFill>
                  <a:srgbClr val="4285F4"/>
                </a:solidFill>
                <a:latin typeface="Consolas"/>
                <a:ea typeface="Consolas"/>
                <a:cs typeface="Consolas"/>
                <a:sym typeface="Consolas"/>
              </a:rPr>
              <a:t>)</a:t>
            </a:r>
            <a:endParaRPr sz="1900">
              <a:solidFill>
                <a:srgbClr val="4285F4"/>
              </a:solidFill>
              <a:highlight>
                <a:srgbClr val="000000"/>
              </a:highlight>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t>
            </a:r>
            <a:r>
              <a:rPr lang="en" sz="1900">
                <a:solidFill>
                  <a:srgbClr val="7BCFA9"/>
                </a:solidFill>
                <a:latin typeface="Consolas"/>
                <a:ea typeface="Consolas"/>
                <a:cs typeface="Consolas"/>
                <a:sym typeface="Consolas"/>
              </a:rPr>
              <a:t>.triggering(AtWatermark()</a:t>
            </a:r>
            <a:br>
              <a:rPr lang="en" sz="1900">
                <a:solidFill>
                  <a:srgbClr val="7BCFA9"/>
                </a:solidFill>
                <a:latin typeface="Consolas"/>
                <a:ea typeface="Consolas"/>
                <a:cs typeface="Consolas"/>
                <a:sym typeface="Consolas"/>
              </a:rPr>
            </a:br>
            <a:r>
              <a:rPr lang="en" sz="1900">
                <a:solidFill>
                  <a:srgbClr val="7BCFA9"/>
                </a:solidFill>
                <a:latin typeface="Consolas"/>
                <a:ea typeface="Consolas"/>
                <a:cs typeface="Consolas"/>
                <a:sym typeface="Consolas"/>
              </a:rPr>
              <a:t>         .withEarlyFirings(AtPeriod(Duration.standardMinutes(1)))</a:t>
            </a:r>
            <a:endParaRPr sz="1900">
              <a:solidFill>
                <a:srgbClr val="7BCFA9"/>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7BCFA9"/>
                </a:solidFill>
                <a:latin typeface="Consolas"/>
                <a:ea typeface="Consolas"/>
                <a:cs typeface="Consolas"/>
                <a:sym typeface="Consolas"/>
              </a:rPr>
              <a:t>         .withLateFirings(AtCount(1)))</a:t>
            </a:r>
            <a:endParaRPr sz="1900">
              <a:solidFill>
                <a:srgbClr val="7BCFA9"/>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t>
            </a:r>
            <a:r>
              <a:rPr lang="en" sz="1900">
                <a:solidFill>
                  <a:srgbClr val="E57368"/>
                </a:solidFill>
                <a:highlight>
                  <a:srgbClr val="000000"/>
                </a:highlight>
                <a:latin typeface="Consolas"/>
                <a:ea typeface="Consolas"/>
                <a:cs typeface="Consolas"/>
                <a:sym typeface="Consolas"/>
              </a:rPr>
              <a:t>.accumulatingAndRetractingFiredPanes()</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900">
                <a:solidFill>
                  <a:srgbClr val="F5F5F5"/>
                </a:solidFill>
                <a:latin typeface="Consolas"/>
                <a:ea typeface="Consolas"/>
                <a:cs typeface="Consolas"/>
                <a:sym typeface="Consolas"/>
              </a:rPr>
              <a:t>  .apply(</a:t>
            </a:r>
            <a:r>
              <a:rPr lang="en" sz="1900">
                <a:solidFill>
                  <a:schemeClr val="accent2"/>
                </a:solidFill>
                <a:latin typeface="Consolas"/>
                <a:ea typeface="Consolas"/>
                <a:cs typeface="Consolas"/>
                <a:sym typeface="Consolas"/>
              </a:rPr>
              <a:t>Sum.integersPerKey()</a:t>
            </a:r>
            <a:r>
              <a:rPr lang="en" sz="1900">
                <a:solidFill>
                  <a:srgbClr val="F5F5F5"/>
                </a:solidFill>
                <a:latin typeface="Consolas"/>
                <a:ea typeface="Consolas"/>
                <a:cs typeface="Consolas"/>
                <a:sym typeface="Consolas"/>
              </a:rPr>
              <a:t>);</a:t>
            </a:r>
            <a:endParaRPr sz="1900">
              <a:solidFill>
                <a:srgbClr val="F5F5F5"/>
              </a:solidFill>
              <a:latin typeface="Consolas"/>
              <a:ea typeface="Consolas"/>
              <a:cs typeface="Consolas"/>
              <a:sym typeface="Consolas"/>
            </a:endParaRPr>
          </a:p>
          <a:p>
            <a:pPr indent="0" lvl="0" marL="698500" marR="177800" rtl="0" algn="l">
              <a:lnSpc>
                <a:spcPct val="115000"/>
              </a:lnSpc>
              <a:spcBef>
                <a:spcPts val="0"/>
              </a:spcBef>
              <a:spcAft>
                <a:spcPts val="0"/>
              </a:spcAft>
              <a:buNone/>
            </a:pPr>
            <a:r>
              <a:t/>
            </a:r>
            <a:endParaRPr sz="1900">
              <a:solidFill>
                <a:srgbClr val="F5F5F5"/>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3" name="Shape 4963"/>
        <p:cNvGrpSpPr/>
        <p:nvPr/>
      </p:nvGrpSpPr>
      <p:grpSpPr>
        <a:xfrm>
          <a:off x="0" y="0"/>
          <a:ext cx="0" cy="0"/>
          <a:chOff x="0" y="0"/>
          <a:chExt cx="0" cy="0"/>
        </a:xfrm>
      </p:grpSpPr>
      <p:sp>
        <p:nvSpPr>
          <p:cNvPr id="4964" name="Google Shape;4964;p78"/>
          <p:cNvSpPr txBox="1"/>
          <p:nvPr/>
        </p:nvSpPr>
        <p:spPr>
          <a:xfrm>
            <a:off x="4382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Open Sans"/>
              <a:buNone/>
            </a:pPr>
            <a:r>
              <a:rPr lang="en" sz="2700">
                <a:solidFill>
                  <a:srgbClr val="E57368"/>
                </a:solidFill>
                <a:latin typeface="Open Sans"/>
                <a:ea typeface="Open Sans"/>
                <a:cs typeface="Open Sans"/>
                <a:sym typeface="Open Sans"/>
              </a:rPr>
              <a:t>How:</a:t>
            </a:r>
            <a:r>
              <a:rPr lang="en" sz="2700">
                <a:solidFill>
                  <a:schemeClr val="lt1"/>
                </a:solidFill>
                <a:latin typeface="Open Sans"/>
                <a:ea typeface="Open Sans"/>
                <a:cs typeface="Open Sans"/>
                <a:sym typeface="Open Sans"/>
              </a:rPr>
              <a:t> Add Newest, Remove Previous</a:t>
            </a:r>
            <a:endParaRPr sz="2700">
              <a:solidFill>
                <a:srgbClr val="E57368"/>
              </a:solidFill>
              <a:latin typeface="Open Sans"/>
              <a:ea typeface="Open Sans"/>
              <a:cs typeface="Open Sans"/>
              <a:sym typeface="Open Sans"/>
            </a:endParaRPr>
          </a:p>
        </p:txBody>
      </p:sp>
      <p:sp>
        <p:nvSpPr>
          <p:cNvPr id="4965" name="Google Shape;4965;p78"/>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pic>
        <p:nvPicPr>
          <p:cNvPr id="4966" name="Google Shape;4966;p78"/>
          <p:cNvPicPr preferRelativeResize="0"/>
          <p:nvPr/>
        </p:nvPicPr>
        <p:blipFill>
          <a:blip r:embed="rId3">
            <a:alphaModFix/>
          </a:blip>
          <a:stretch>
            <a:fillRect/>
          </a:stretch>
        </p:blipFill>
        <p:spPr>
          <a:xfrm>
            <a:off x="1782475" y="913525"/>
            <a:ext cx="5579049" cy="39195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0" name="Shape 4970"/>
        <p:cNvGrpSpPr/>
        <p:nvPr/>
      </p:nvGrpSpPr>
      <p:grpSpPr>
        <a:xfrm>
          <a:off x="0" y="0"/>
          <a:ext cx="0" cy="0"/>
          <a:chOff x="0" y="0"/>
          <a:chExt cx="0" cy="0"/>
        </a:xfrm>
      </p:grpSpPr>
      <p:grpSp>
        <p:nvGrpSpPr>
          <p:cNvPr id="4971" name="Google Shape;4971;p79"/>
          <p:cNvGrpSpPr/>
          <p:nvPr/>
        </p:nvGrpSpPr>
        <p:grpSpPr>
          <a:xfrm>
            <a:off x="1911362" y="1020230"/>
            <a:ext cx="2811600" cy="1362425"/>
            <a:chOff x="1911362" y="1142150"/>
            <a:chExt cx="2811600" cy="1362425"/>
          </a:xfrm>
        </p:grpSpPr>
        <p:pic>
          <p:nvPicPr>
            <p:cNvPr id="4972" name="Google Shape;4972;p79"/>
            <p:cNvPicPr preferRelativeResize="0"/>
            <p:nvPr/>
          </p:nvPicPr>
          <p:blipFill>
            <a:blip r:embed="rId3">
              <a:alphaModFix/>
            </a:blip>
            <a:stretch>
              <a:fillRect/>
            </a:stretch>
          </p:blipFill>
          <p:spPr>
            <a:xfrm>
              <a:off x="2459287" y="1142150"/>
              <a:ext cx="1690201" cy="1045926"/>
            </a:xfrm>
            <a:prstGeom prst="rect">
              <a:avLst/>
            </a:prstGeom>
            <a:noFill/>
            <a:ln>
              <a:noFill/>
            </a:ln>
          </p:spPr>
        </p:pic>
        <p:sp>
          <p:nvSpPr>
            <p:cNvPr id="4973" name="Google Shape;4973;p79"/>
            <p:cNvSpPr txBox="1"/>
            <p:nvPr/>
          </p:nvSpPr>
          <p:spPr>
            <a:xfrm>
              <a:off x="1911362" y="2280775"/>
              <a:ext cx="2811600" cy="2238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800">
                  <a:solidFill>
                    <a:srgbClr val="F4B400"/>
                  </a:solidFill>
                  <a:latin typeface="Open Sans"/>
                  <a:ea typeface="Open Sans"/>
                  <a:cs typeface="Open Sans"/>
                  <a:sym typeface="Open Sans"/>
                </a:rPr>
                <a:t>1.Classic Batch </a:t>
              </a:r>
              <a:endParaRPr b="1" sz="1800">
                <a:solidFill>
                  <a:srgbClr val="4285F4"/>
                </a:solidFill>
                <a:latin typeface="Open Sans"/>
                <a:ea typeface="Open Sans"/>
                <a:cs typeface="Open Sans"/>
                <a:sym typeface="Open Sans"/>
              </a:endParaRPr>
            </a:p>
          </p:txBody>
        </p:sp>
      </p:grpSp>
      <p:grpSp>
        <p:nvGrpSpPr>
          <p:cNvPr id="4974" name="Google Shape;4974;p79"/>
          <p:cNvGrpSpPr/>
          <p:nvPr/>
        </p:nvGrpSpPr>
        <p:grpSpPr>
          <a:xfrm>
            <a:off x="4906738" y="1020230"/>
            <a:ext cx="2325900" cy="1454233"/>
            <a:chOff x="4906738" y="1096430"/>
            <a:chExt cx="2325900" cy="1454233"/>
          </a:xfrm>
        </p:grpSpPr>
        <p:pic>
          <p:nvPicPr>
            <p:cNvPr id="4975" name="Google Shape;4975;p79"/>
            <p:cNvPicPr preferRelativeResize="0"/>
            <p:nvPr/>
          </p:nvPicPr>
          <p:blipFill>
            <a:blip r:embed="rId4">
              <a:alphaModFix/>
            </a:blip>
            <a:stretch>
              <a:fillRect/>
            </a:stretch>
          </p:blipFill>
          <p:spPr>
            <a:xfrm>
              <a:off x="5224628" y="1096430"/>
              <a:ext cx="1690201" cy="1045922"/>
            </a:xfrm>
            <a:prstGeom prst="rect">
              <a:avLst/>
            </a:prstGeom>
            <a:noFill/>
            <a:ln>
              <a:noFill/>
            </a:ln>
          </p:spPr>
        </p:pic>
        <p:sp>
          <p:nvSpPr>
            <p:cNvPr id="4976" name="Google Shape;4976;p79"/>
            <p:cNvSpPr txBox="1"/>
            <p:nvPr/>
          </p:nvSpPr>
          <p:spPr>
            <a:xfrm>
              <a:off x="4906738" y="2326863"/>
              <a:ext cx="2325900" cy="2238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800">
                  <a:solidFill>
                    <a:srgbClr val="4285F4"/>
                  </a:solidFill>
                  <a:latin typeface="Open Sans"/>
                  <a:ea typeface="Open Sans"/>
                  <a:cs typeface="Open Sans"/>
                  <a:sym typeface="Open Sans"/>
                </a:rPr>
                <a:t>2. Batch with Fixed Windows</a:t>
              </a:r>
              <a:endParaRPr b="1" sz="1800">
                <a:solidFill>
                  <a:srgbClr val="E57368"/>
                </a:solidFill>
                <a:latin typeface="Open Sans"/>
                <a:ea typeface="Open Sans"/>
                <a:cs typeface="Open Sans"/>
                <a:sym typeface="Open Sans"/>
              </a:endParaRPr>
            </a:p>
          </p:txBody>
        </p:sp>
      </p:grpSp>
      <p:grpSp>
        <p:nvGrpSpPr>
          <p:cNvPr id="4977" name="Google Shape;4977;p79"/>
          <p:cNvGrpSpPr/>
          <p:nvPr/>
        </p:nvGrpSpPr>
        <p:grpSpPr>
          <a:xfrm>
            <a:off x="285876" y="2840850"/>
            <a:ext cx="2629500" cy="1488125"/>
            <a:chOff x="285876" y="2877300"/>
            <a:chExt cx="2629500" cy="1488125"/>
          </a:xfrm>
        </p:grpSpPr>
        <p:pic>
          <p:nvPicPr>
            <p:cNvPr id="4978" name="Google Shape;4978;p79"/>
            <p:cNvPicPr preferRelativeResize="0"/>
            <p:nvPr/>
          </p:nvPicPr>
          <p:blipFill>
            <a:blip r:embed="rId5">
              <a:alphaModFix/>
            </a:blip>
            <a:stretch>
              <a:fillRect/>
            </a:stretch>
          </p:blipFill>
          <p:spPr>
            <a:xfrm>
              <a:off x="755526" y="2877300"/>
              <a:ext cx="1690201" cy="1187449"/>
            </a:xfrm>
            <a:prstGeom prst="rect">
              <a:avLst/>
            </a:prstGeom>
            <a:noFill/>
            <a:ln>
              <a:noFill/>
            </a:ln>
          </p:spPr>
        </p:pic>
        <p:sp>
          <p:nvSpPr>
            <p:cNvPr id="4979" name="Google Shape;4979;p79"/>
            <p:cNvSpPr txBox="1"/>
            <p:nvPr/>
          </p:nvSpPr>
          <p:spPr>
            <a:xfrm>
              <a:off x="285876" y="4141625"/>
              <a:ext cx="2629500" cy="2238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800">
                  <a:solidFill>
                    <a:srgbClr val="7BCFA9"/>
                  </a:solidFill>
                  <a:latin typeface="Open Sans"/>
                  <a:ea typeface="Open Sans"/>
                  <a:cs typeface="Open Sans"/>
                  <a:sym typeface="Open Sans"/>
                </a:rPr>
                <a:t>3. Streaming </a:t>
              </a:r>
              <a:endParaRPr b="1" sz="1800">
                <a:solidFill>
                  <a:srgbClr val="7BCFA9"/>
                </a:solidFill>
                <a:latin typeface="Open Sans"/>
                <a:ea typeface="Open Sans"/>
                <a:cs typeface="Open Sans"/>
                <a:sym typeface="Open Sans"/>
              </a:endParaRPr>
            </a:p>
          </p:txBody>
        </p:sp>
      </p:grpSp>
      <p:grpSp>
        <p:nvGrpSpPr>
          <p:cNvPr id="4980" name="Google Shape;4980;p79"/>
          <p:cNvGrpSpPr/>
          <p:nvPr/>
        </p:nvGrpSpPr>
        <p:grpSpPr>
          <a:xfrm>
            <a:off x="6013335" y="2840850"/>
            <a:ext cx="3110400" cy="1865825"/>
            <a:chOff x="6013335" y="2840850"/>
            <a:chExt cx="3110400" cy="1865825"/>
          </a:xfrm>
        </p:grpSpPr>
        <p:pic>
          <p:nvPicPr>
            <p:cNvPr id="4981" name="Google Shape;4981;p79"/>
            <p:cNvPicPr preferRelativeResize="0"/>
            <p:nvPr/>
          </p:nvPicPr>
          <p:blipFill>
            <a:blip r:embed="rId6">
              <a:alphaModFix/>
            </a:blip>
            <a:stretch>
              <a:fillRect/>
            </a:stretch>
          </p:blipFill>
          <p:spPr>
            <a:xfrm>
              <a:off x="6669547" y="2840850"/>
              <a:ext cx="1797976" cy="1263167"/>
            </a:xfrm>
            <a:prstGeom prst="rect">
              <a:avLst/>
            </a:prstGeom>
            <a:noFill/>
            <a:ln>
              <a:noFill/>
            </a:ln>
          </p:spPr>
        </p:pic>
        <p:sp>
          <p:nvSpPr>
            <p:cNvPr id="4982" name="Google Shape;4982;p79"/>
            <p:cNvSpPr txBox="1"/>
            <p:nvPr/>
          </p:nvSpPr>
          <p:spPr>
            <a:xfrm>
              <a:off x="6013335" y="4482875"/>
              <a:ext cx="3110400" cy="2238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800">
                  <a:solidFill>
                    <a:srgbClr val="E57368"/>
                  </a:solidFill>
                  <a:latin typeface="Open Sans"/>
                  <a:ea typeface="Open Sans"/>
                  <a:cs typeface="Open Sans"/>
                  <a:sym typeface="Open Sans"/>
                </a:rPr>
                <a:t>5. Streaming With Retractions</a:t>
              </a:r>
              <a:endParaRPr b="1" sz="1800">
                <a:solidFill>
                  <a:srgbClr val="E57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1800">
                <a:solidFill>
                  <a:srgbClr val="62D966"/>
                </a:solidFill>
                <a:latin typeface="Open Sans"/>
                <a:ea typeface="Open Sans"/>
                <a:cs typeface="Open Sans"/>
                <a:sym typeface="Open Sans"/>
              </a:endParaRPr>
            </a:p>
          </p:txBody>
        </p:sp>
      </p:grpSp>
      <p:grpSp>
        <p:nvGrpSpPr>
          <p:cNvPr id="4983" name="Google Shape;4983;p79"/>
          <p:cNvGrpSpPr/>
          <p:nvPr/>
        </p:nvGrpSpPr>
        <p:grpSpPr>
          <a:xfrm>
            <a:off x="2940631" y="2840850"/>
            <a:ext cx="3110400" cy="1576844"/>
            <a:chOff x="3016831" y="2924375"/>
            <a:chExt cx="3110400" cy="1576844"/>
          </a:xfrm>
        </p:grpSpPr>
        <p:pic>
          <p:nvPicPr>
            <p:cNvPr id="4984" name="Google Shape;4984;p79"/>
            <p:cNvPicPr preferRelativeResize="0"/>
            <p:nvPr/>
          </p:nvPicPr>
          <p:blipFill>
            <a:blip r:embed="rId7">
              <a:alphaModFix/>
            </a:blip>
            <a:stretch>
              <a:fillRect/>
            </a:stretch>
          </p:blipFill>
          <p:spPr>
            <a:xfrm>
              <a:off x="3726931" y="2924375"/>
              <a:ext cx="1690201" cy="1187462"/>
            </a:xfrm>
            <a:prstGeom prst="rect">
              <a:avLst/>
            </a:prstGeom>
            <a:noFill/>
            <a:ln>
              <a:noFill/>
            </a:ln>
          </p:spPr>
        </p:pic>
        <p:sp>
          <p:nvSpPr>
            <p:cNvPr id="4985" name="Google Shape;4985;p79"/>
            <p:cNvSpPr txBox="1"/>
            <p:nvPr/>
          </p:nvSpPr>
          <p:spPr>
            <a:xfrm>
              <a:off x="3016831" y="4277419"/>
              <a:ext cx="3110400" cy="2238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800">
                  <a:solidFill>
                    <a:srgbClr val="7BCFA9"/>
                  </a:solidFill>
                  <a:latin typeface="Open Sans"/>
                  <a:ea typeface="Open Sans"/>
                  <a:cs typeface="Open Sans"/>
                  <a:sym typeface="Open Sans"/>
                </a:rPr>
                <a:t>4. Streaming with Speculative + Late Data</a:t>
              </a:r>
              <a:endParaRPr b="1" sz="1800">
                <a:solidFill>
                  <a:srgbClr val="7BCFA9"/>
                </a:solidFill>
                <a:latin typeface="Open Sans"/>
                <a:ea typeface="Open Sans"/>
                <a:cs typeface="Open Sans"/>
                <a:sym typeface="Open Sans"/>
              </a:endParaRPr>
            </a:p>
          </p:txBody>
        </p:sp>
      </p:grpSp>
      <p:sp>
        <p:nvSpPr>
          <p:cNvPr id="4986" name="Google Shape;4986;p79"/>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700">
                <a:solidFill>
                  <a:schemeClr val="lt1"/>
                </a:solidFill>
                <a:latin typeface="Open Sans"/>
                <a:ea typeface="Open Sans"/>
                <a:cs typeface="Open Sans"/>
                <a:sym typeface="Open Sans"/>
              </a:rPr>
              <a:t>Customizing </a:t>
            </a:r>
            <a:r>
              <a:rPr lang="en" sz="2700">
                <a:solidFill>
                  <a:srgbClr val="F4B400"/>
                </a:solidFill>
                <a:latin typeface="Open Sans"/>
                <a:ea typeface="Open Sans"/>
                <a:cs typeface="Open Sans"/>
                <a:sym typeface="Open Sans"/>
              </a:rPr>
              <a:t>What </a:t>
            </a:r>
            <a:r>
              <a:rPr lang="en" sz="2700">
                <a:solidFill>
                  <a:srgbClr val="4285F4"/>
                </a:solidFill>
                <a:latin typeface="Open Sans"/>
                <a:ea typeface="Open Sans"/>
                <a:cs typeface="Open Sans"/>
                <a:sym typeface="Open Sans"/>
              </a:rPr>
              <a:t>When</a:t>
            </a:r>
            <a:r>
              <a:rPr lang="en" sz="2700">
                <a:solidFill>
                  <a:schemeClr val="lt1"/>
                </a:solidFill>
                <a:latin typeface="Open Sans"/>
                <a:ea typeface="Open Sans"/>
                <a:cs typeface="Open Sans"/>
                <a:sym typeface="Open Sans"/>
              </a:rPr>
              <a:t> </a:t>
            </a:r>
            <a:r>
              <a:rPr lang="en" sz="2700">
                <a:solidFill>
                  <a:srgbClr val="7BCFA9"/>
                </a:solidFill>
                <a:latin typeface="Open Sans"/>
                <a:ea typeface="Open Sans"/>
                <a:cs typeface="Open Sans"/>
                <a:sym typeface="Open Sans"/>
              </a:rPr>
              <a:t>Where </a:t>
            </a:r>
            <a:r>
              <a:rPr lang="en" sz="2700">
                <a:solidFill>
                  <a:srgbClr val="E57368"/>
                </a:solidFill>
                <a:latin typeface="Open Sans"/>
                <a:ea typeface="Open Sans"/>
                <a:cs typeface="Open Sans"/>
                <a:sym typeface="Open Sans"/>
              </a:rPr>
              <a:t>How</a:t>
            </a:r>
            <a:endParaRPr sz="2700">
              <a:solidFill>
                <a:srgbClr val="FFFFFF"/>
              </a:solidFill>
              <a:latin typeface="Open Sans"/>
              <a:ea typeface="Open Sans"/>
              <a:cs typeface="Open Sans"/>
              <a:sym typeface="Open Sans"/>
            </a:endParaRPr>
          </a:p>
        </p:txBody>
      </p:sp>
      <p:sp>
        <p:nvSpPr>
          <p:cNvPr id="4987" name="Google Shape;4987;p79"/>
          <p:cNvSpPr txBox="1"/>
          <p:nvPr>
            <p:ph idx="4294967295" type="ctrTitle"/>
          </p:nvPr>
        </p:nvSpPr>
        <p:spPr>
          <a:xfrm>
            <a:off x="7620075" y="4972100"/>
            <a:ext cx="1565700" cy="282600"/>
          </a:xfrm>
          <a:prstGeom prst="rect">
            <a:avLst/>
          </a:prstGeom>
        </p:spPr>
        <p:txBody>
          <a:bodyPr anchorCtr="0" anchor="ctr" bIns="68575" lIns="68575" spcFirstLastPara="1" rIns="68575" wrap="square" tIns="68575">
            <a:noAutofit/>
          </a:bodyPr>
          <a:lstStyle/>
          <a:p>
            <a:pPr indent="0" lvl="0" marL="0" rtl="0" algn="l">
              <a:lnSpc>
                <a:spcPct val="200000"/>
              </a:lnSpc>
              <a:spcBef>
                <a:spcPts val="0"/>
              </a:spcBef>
              <a:spcAft>
                <a:spcPts val="0"/>
              </a:spcAft>
              <a:buNone/>
            </a:pPr>
            <a:r>
              <a:rPr lang="en" sz="1000">
                <a:solidFill>
                  <a:srgbClr val="F4B400"/>
                </a:solidFill>
              </a:rPr>
              <a:t>What </a:t>
            </a:r>
            <a:r>
              <a:rPr lang="en" sz="1000">
                <a:solidFill>
                  <a:srgbClr val="4285F4"/>
                </a:solidFill>
              </a:rPr>
              <a:t>Where</a:t>
            </a:r>
            <a:r>
              <a:rPr lang="en" sz="1000"/>
              <a:t> </a:t>
            </a:r>
            <a:r>
              <a:rPr lang="en" sz="1000">
                <a:solidFill>
                  <a:srgbClr val="7BCFA9"/>
                </a:solidFill>
              </a:rPr>
              <a:t>When </a:t>
            </a:r>
            <a:r>
              <a:rPr lang="en" sz="1000">
                <a:solidFill>
                  <a:srgbClr val="E57368"/>
                </a:solidFill>
              </a:rPr>
              <a:t>How</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80"/>
          <p:cNvSpPr txBox="1"/>
          <p:nvPr>
            <p:ph type="title"/>
          </p:nvPr>
        </p:nvSpPr>
        <p:spPr>
          <a:xfrm>
            <a:off x="0" y="2097575"/>
            <a:ext cx="6754500" cy="376800"/>
          </a:xfrm>
          <a:prstGeom prst="rect">
            <a:avLst/>
          </a:prstGeom>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3800"/>
              <a:t>Apache Beam </a:t>
            </a:r>
            <a:endParaRPr sz="3000">
              <a:solidFill>
                <a:srgbClr val="D9D9D9"/>
              </a:solidFill>
            </a:endParaRPr>
          </a:p>
        </p:txBody>
      </p:sp>
      <p:sp>
        <p:nvSpPr>
          <p:cNvPr id="4993" name="Google Shape;4993;p80"/>
          <p:cNvSpPr/>
          <p:nvPr/>
        </p:nvSpPr>
        <p:spPr>
          <a:xfrm>
            <a:off x="785338" y="1881438"/>
            <a:ext cx="656700" cy="656700"/>
          </a:xfrm>
          <a:prstGeom prst="diamond">
            <a:avLst/>
          </a:prstGeom>
          <a:solidFill>
            <a:srgbClr val="D8443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4</a:t>
            </a:r>
            <a:endParaRPr sz="1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sp>
        <p:nvSpPr>
          <p:cNvPr id="4998" name="Google Shape;4998;p81"/>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The Dataflow Model &amp; Cloud Dataflow </a:t>
            </a:r>
            <a:endParaRPr sz="2700">
              <a:solidFill>
                <a:srgbClr val="FFFFFF"/>
              </a:solidFill>
              <a:latin typeface="Open Sans"/>
              <a:ea typeface="Open Sans"/>
              <a:cs typeface="Open Sans"/>
              <a:sym typeface="Open Sans"/>
            </a:endParaRPr>
          </a:p>
        </p:txBody>
      </p:sp>
      <p:pic>
        <p:nvPicPr>
          <p:cNvPr descr="Dataflow_512.png" id="4999" name="Google Shape;4999;p81"/>
          <p:cNvPicPr preferRelativeResize="0"/>
          <p:nvPr/>
        </p:nvPicPr>
        <p:blipFill>
          <a:blip r:embed="rId3">
            <a:alphaModFix/>
          </a:blip>
          <a:stretch>
            <a:fillRect/>
          </a:stretch>
        </p:blipFill>
        <p:spPr>
          <a:xfrm>
            <a:off x="1386550" y="1703400"/>
            <a:ext cx="1692950" cy="1692950"/>
          </a:xfrm>
          <a:prstGeom prst="rect">
            <a:avLst/>
          </a:prstGeom>
          <a:noFill/>
          <a:ln>
            <a:noFill/>
          </a:ln>
        </p:spPr>
      </p:pic>
      <p:sp>
        <p:nvSpPr>
          <p:cNvPr id="5000" name="Google Shape;5000;p81"/>
          <p:cNvSpPr txBox="1"/>
          <p:nvPr/>
        </p:nvSpPr>
        <p:spPr>
          <a:xfrm>
            <a:off x="324425" y="1110325"/>
            <a:ext cx="3817200" cy="1692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200"/>
              </a:spcBef>
              <a:spcAft>
                <a:spcPts val="0"/>
              </a:spcAft>
              <a:buNone/>
            </a:pPr>
            <a:r>
              <a:rPr b="1" lang="en" sz="1800">
                <a:solidFill>
                  <a:srgbClr val="4285F4"/>
                </a:solidFill>
                <a:latin typeface="Roboto"/>
                <a:ea typeface="Roboto"/>
                <a:cs typeface="Roboto"/>
                <a:sym typeface="Roboto"/>
              </a:rPr>
              <a:t>Dataflow Model &amp; SDKs</a:t>
            </a:r>
            <a:endParaRPr b="1" sz="1800">
              <a:solidFill>
                <a:srgbClr val="4285F4"/>
              </a:solidFill>
              <a:latin typeface="Roboto"/>
              <a:ea typeface="Roboto"/>
              <a:cs typeface="Roboto"/>
              <a:sym typeface="Roboto"/>
            </a:endParaRPr>
          </a:p>
        </p:txBody>
      </p:sp>
      <p:sp>
        <p:nvSpPr>
          <p:cNvPr id="5001" name="Google Shape;5001;p81"/>
          <p:cNvSpPr txBox="1"/>
          <p:nvPr/>
        </p:nvSpPr>
        <p:spPr>
          <a:xfrm>
            <a:off x="381000" y="3396325"/>
            <a:ext cx="3817200" cy="1692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800">
                <a:solidFill>
                  <a:srgbClr val="F3F3F3"/>
                </a:solidFill>
                <a:latin typeface="Roboto"/>
                <a:ea typeface="Roboto"/>
                <a:cs typeface="Roboto"/>
                <a:sym typeface="Roboto"/>
              </a:rPr>
              <a:t>a unified model for </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batch and stream processing</a:t>
            </a:r>
            <a:endParaRPr sz="1800">
              <a:solidFill>
                <a:srgbClr val="F3F3F3"/>
              </a:solidFill>
              <a:latin typeface="Roboto"/>
              <a:ea typeface="Roboto"/>
              <a:cs typeface="Roboto"/>
              <a:sym typeface="Roboto"/>
            </a:endParaRPr>
          </a:p>
        </p:txBody>
      </p:sp>
      <p:pic>
        <p:nvPicPr>
          <p:cNvPr descr="Dataflow_512.png" id="5002" name="Google Shape;5002;p81"/>
          <p:cNvPicPr preferRelativeResize="0"/>
          <p:nvPr/>
        </p:nvPicPr>
        <p:blipFill>
          <a:blip r:embed="rId3">
            <a:alphaModFix/>
          </a:blip>
          <a:stretch>
            <a:fillRect/>
          </a:stretch>
        </p:blipFill>
        <p:spPr>
          <a:xfrm>
            <a:off x="5806150" y="1703400"/>
            <a:ext cx="1692950" cy="1692950"/>
          </a:xfrm>
          <a:prstGeom prst="rect">
            <a:avLst/>
          </a:prstGeom>
          <a:noFill/>
          <a:ln>
            <a:noFill/>
          </a:ln>
        </p:spPr>
      </p:pic>
      <p:sp>
        <p:nvSpPr>
          <p:cNvPr id="5003" name="Google Shape;5003;p81"/>
          <p:cNvSpPr txBox="1"/>
          <p:nvPr/>
        </p:nvSpPr>
        <p:spPr>
          <a:xfrm>
            <a:off x="4744025" y="3396325"/>
            <a:ext cx="3817200" cy="1692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800">
                <a:solidFill>
                  <a:srgbClr val="F3F3F3"/>
                </a:solidFill>
                <a:latin typeface="Roboto"/>
                <a:ea typeface="Roboto"/>
                <a:cs typeface="Roboto"/>
                <a:sym typeface="Roboto"/>
              </a:rPr>
              <a:t>no-ops, fully managed service</a:t>
            </a:r>
            <a:endParaRPr sz="1800">
              <a:solidFill>
                <a:srgbClr val="F3F3F3"/>
              </a:solidFill>
              <a:latin typeface="Roboto"/>
              <a:ea typeface="Roboto"/>
              <a:cs typeface="Roboto"/>
              <a:sym typeface="Roboto"/>
            </a:endParaRPr>
          </a:p>
          <a:p>
            <a:pPr indent="0" lvl="0" marL="0" rtl="0" algn="ctr">
              <a:lnSpc>
                <a:spcPct val="90000"/>
              </a:lnSpc>
              <a:spcBef>
                <a:spcPts val="1200"/>
              </a:spcBef>
              <a:spcAft>
                <a:spcPts val="0"/>
              </a:spcAft>
              <a:buNone/>
            </a:pPr>
            <a:r>
              <a:t/>
            </a:r>
            <a:endParaRPr sz="1800">
              <a:solidFill>
                <a:srgbClr val="F3F3F3"/>
              </a:solidFill>
              <a:latin typeface="Roboto"/>
              <a:ea typeface="Roboto"/>
              <a:cs typeface="Roboto"/>
              <a:sym typeface="Roboto"/>
            </a:endParaRPr>
          </a:p>
        </p:txBody>
      </p:sp>
      <p:sp>
        <p:nvSpPr>
          <p:cNvPr id="5004" name="Google Shape;5004;p81"/>
          <p:cNvSpPr txBox="1"/>
          <p:nvPr/>
        </p:nvSpPr>
        <p:spPr>
          <a:xfrm>
            <a:off x="4744025" y="1110325"/>
            <a:ext cx="3817200" cy="1692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200"/>
              </a:spcBef>
              <a:spcAft>
                <a:spcPts val="0"/>
              </a:spcAft>
              <a:buNone/>
            </a:pPr>
            <a:r>
              <a:rPr b="1" lang="en" sz="1800">
                <a:solidFill>
                  <a:srgbClr val="4285F4"/>
                </a:solidFill>
                <a:latin typeface="Roboto"/>
                <a:ea typeface="Roboto"/>
                <a:cs typeface="Roboto"/>
                <a:sym typeface="Roboto"/>
              </a:rPr>
              <a:t>Google Cloud Dataflow</a:t>
            </a:r>
            <a:endParaRPr b="1" sz="1800">
              <a:solidFill>
                <a:srgbClr val="4285F4"/>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8" name="Shape 5008"/>
        <p:cNvGrpSpPr/>
        <p:nvPr/>
      </p:nvGrpSpPr>
      <p:grpSpPr>
        <a:xfrm>
          <a:off x="0" y="0"/>
          <a:ext cx="0" cy="0"/>
          <a:chOff x="0" y="0"/>
          <a:chExt cx="0" cy="0"/>
        </a:xfrm>
      </p:grpSpPr>
      <p:sp>
        <p:nvSpPr>
          <p:cNvPr id="5009" name="Google Shape;5009;p82"/>
          <p:cNvSpPr txBox="1"/>
          <p:nvPr/>
        </p:nvSpPr>
        <p:spPr>
          <a:xfrm>
            <a:off x="381000" y="3396325"/>
            <a:ext cx="3817200" cy="1692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800">
                <a:solidFill>
                  <a:srgbClr val="F3F3F3"/>
                </a:solidFill>
                <a:latin typeface="Roboto"/>
                <a:ea typeface="Roboto"/>
                <a:cs typeface="Roboto"/>
                <a:sym typeface="Roboto"/>
              </a:rPr>
              <a:t>a unified model for </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batch and stream processing</a:t>
            </a:r>
            <a:br>
              <a:rPr lang="en" sz="1800">
                <a:solidFill>
                  <a:srgbClr val="F3F3F3"/>
                </a:solidFill>
                <a:latin typeface="Roboto"/>
                <a:ea typeface="Roboto"/>
                <a:cs typeface="Roboto"/>
                <a:sym typeface="Roboto"/>
              </a:rPr>
            </a:br>
            <a:r>
              <a:rPr b="1" i="1" lang="en" sz="1800">
                <a:solidFill>
                  <a:srgbClr val="666666"/>
                </a:solidFill>
                <a:latin typeface="Roboto"/>
                <a:ea typeface="Roboto"/>
                <a:cs typeface="Roboto"/>
                <a:sym typeface="Roboto"/>
              </a:rPr>
              <a:t> </a:t>
            </a:r>
            <a:r>
              <a:rPr b="1" i="1" lang="en" sz="1800">
                <a:solidFill>
                  <a:srgbClr val="FF9900"/>
                </a:solidFill>
                <a:latin typeface="Roboto"/>
                <a:ea typeface="Roboto"/>
                <a:cs typeface="Roboto"/>
                <a:sym typeface="Roboto"/>
              </a:rPr>
              <a:t>supporting multiple runtimes</a:t>
            </a:r>
            <a:endParaRPr b="1" i="1" sz="1800">
              <a:solidFill>
                <a:srgbClr val="FF9900"/>
              </a:solidFill>
              <a:latin typeface="Roboto"/>
              <a:ea typeface="Roboto"/>
              <a:cs typeface="Roboto"/>
              <a:sym typeface="Roboto"/>
            </a:endParaRPr>
          </a:p>
        </p:txBody>
      </p:sp>
      <p:pic>
        <p:nvPicPr>
          <p:cNvPr descr="Dataflow_512.png" id="5010" name="Google Shape;5010;p82"/>
          <p:cNvPicPr preferRelativeResize="0"/>
          <p:nvPr/>
        </p:nvPicPr>
        <p:blipFill>
          <a:blip r:embed="rId3">
            <a:alphaModFix/>
          </a:blip>
          <a:stretch>
            <a:fillRect/>
          </a:stretch>
        </p:blipFill>
        <p:spPr>
          <a:xfrm>
            <a:off x="5806150" y="1703400"/>
            <a:ext cx="1692950" cy="1692950"/>
          </a:xfrm>
          <a:prstGeom prst="rect">
            <a:avLst/>
          </a:prstGeom>
          <a:noFill/>
          <a:ln>
            <a:noFill/>
          </a:ln>
        </p:spPr>
      </p:pic>
      <p:sp>
        <p:nvSpPr>
          <p:cNvPr id="5011" name="Google Shape;5011;p82"/>
          <p:cNvSpPr txBox="1"/>
          <p:nvPr/>
        </p:nvSpPr>
        <p:spPr>
          <a:xfrm>
            <a:off x="4744025" y="3396325"/>
            <a:ext cx="3817200" cy="1692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b="1" i="1" lang="en" sz="1800">
                <a:solidFill>
                  <a:srgbClr val="4285F4"/>
                </a:solidFill>
                <a:latin typeface="Roboto"/>
                <a:ea typeface="Roboto"/>
                <a:cs typeface="Roboto"/>
                <a:sym typeface="Roboto"/>
              </a:rPr>
              <a:t>a great place to run Beam </a:t>
            </a:r>
            <a:endParaRPr b="1" i="1" sz="1800">
              <a:solidFill>
                <a:srgbClr val="999999"/>
              </a:solidFill>
              <a:latin typeface="Roboto"/>
              <a:ea typeface="Roboto"/>
              <a:cs typeface="Roboto"/>
              <a:sym typeface="Roboto"/>
            </a:endParaRPr>
          </a:p>
          <a:p>
            <a:pPr indent="0" lvl="0" marL="0" rtl="0" algn="ctr">
              <a:spcBef>
                <a:spcPts val="1200"/>
              </a:spcBef>
              <a:spcAft>
                <a:spcPts val="0"/>
              </a:spcAft>
              <a:buNone/>
            </a:pPr>
            <a:r>
              <a:t/>
            </a:r>
            <a:endParaRPr sz="1800">
              <a:solidFill>
                <a:srgbClr val="666666"/>
              </a:solidFill>
              <a:latin typeface="Roboto"/>
              <a:ea typeface="Roboto"/>
              <a:cs typeface="Roboto"/>
              <a:sym typeface="Roboto"/>
            </a:endParaRPr>
          </a:p>
          <a:p>
            <a:pPr indent="0" lvl="0" marL="0" rtl="0" algn="ctr">
              <a:lnSpc>
                <a:spcPct val="90000"/>
              </a:lnSpc>
              <a:spcBef>
                <a:spcPts val="1200"/>
              </a:spcBef>
              <a:spcAft>
                <a:spcPts val="0"/>
              </a:spcAft>
              <a:buNone/>
            </a:pPr>
            <a:r>
              <a:t/>
            </a:r>
            <a:endParaRPr sz="1800">
              <a:solidFill>
                <a:srgbClr val="757575"/>
              </a:solidFill>
              <a:latin typeface="Roboto"/>
              <a:ea typeface="Roboto"/>
              <a:cs typeface="Roboto"/>
              <a:sym typeface="Roboto"/>
            </a:endParaRPr>
          </a:p>
        </p:txBody>
      </p:sp>
      <p:sp>
        <p:nvSpPr>
          <p:cNvPr id="5012" name="Google Shape;5012;p82"/>
          <p:cNvSpPr txBox="1"/>
          <p:nvPr/>
        </p:nvSpPr>
        <p:spPr>
          <a:xfrm>
            <a:off x="381000" y="1110325"/>
            <a:ext cx="3817200" cy="16929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b="1" lang="en" sz="1800">
                <a:solidFill>
                  <a:srgbClr val="FF9900"/>
                </a:solidFill>
                <a:latin typeface="Roboto"/>
                <a:ea typeface="Roboto"/>
                <a:cs typeface="Roboto"/>
                <a:sym typeface="Roboto"/>
              </a:rPr>
              <a:t>Apache Beam</a:t>
            </a:r>
            <a:endParaRPr b="1" sz="1800">
              <a:solidFill>
                <a:srgbClr val="FF9900"/>
              </a:solidFill>
              <a:latin typeface="Roboto"/>
              <a:ea typeface="Roboto"/>
              <a:cs typeface="Roboto"/>
              <a:sym typeface="Roboto"/>
            </a:endParaRPr>
          </a:p>
        </p:txBody>
      </p:sp>
      <p:sp>
        <p:nvSpPr>
          <p:cNvPr id="5013" name="Google Shape;5013;p82"/>
          <p:cNvSpPr txBox="1"/>
          <p:nvPr/>
        </p:nvSpPr>
        <p:spPr>
          <a:xfrm>
            <a:off x="4744025" y="1110325"/>
            <a:ext cx="3817200" cy="1692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200"/>
              </a:spcBef>
              <a:spcAft>
                <a:spcPts val="0"/>
              </a:spcAft>
              <a:buNone/>
            </a:pPr>
            <a:r>
              <a:rPr b="1" lang="en" sz="1800">
                <a:solidFill>
                  <a:srgbClr val="4285F4"/>
                </a:solidFill>
                <a:latin typeface="Roboto"/>
                <a:ea typeface="Roboto"/>
                <a:cs typeface="Roboto"/>
                <a:sym typeface="Roboto"/>
              </a:rPr>
              <a:t>Google Cloud Dataflow</a:t>
            </a:r>
            <a:endParaRPr b="1" sz="1800">
              <a:solidFill>
                <a:srgbClr val="4285F4"/>
              </a:solidFill>
              <a:latin typeface="Roboto"/>
              <a:ea typeface="Roboto"/>
              <a:cs typeface="Roboto"/>
              <a:sym typeface="Roboto"/>
            </a:endParaRPr>
          </a:p>
        </p:txBody>
      </p:sp>
      <p:pic>
        <p:nvPicPr>
          <p:cNvPr id="5014" name="Google Shape;5014;p82"/>
          <p:cNvPicPr preferRelativeResize="0"/>
          <p:nvPr/>
        </p:nvPicPr>
        <p:blipFill>
          <a:blip r:embed="rId4">
            <a:alphaModFix/>
          </a:blip>
          <a:stretch>
            <a:fillRect/>
          </a:stretch>
        </p:blipFill>
        <p:spPr>
          <a:xfrm>
            <a:off x="1704888" y="1725275"/>
            <a:ext cx="1169425" cy="1692950"/>
          </a:xfrm>
          <a:prstGeom prst="rect">
            <a:avLst/>
          </a:prstGeom>
          <a:noFill/>
          <a:ln>
            <a:noFill/>
          </a:ln>
        </p:spPr>
      </p:pic>
      <p:sp>
        <p:nvSpPr>
          <p:cNvPr id="5015" name="Google Shape;5015;p82"/>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The </a:t>
            </a:r>
            <a:r>
              <a:rPr lang="en" sz="2700">
                <a:solidFill>
                  <a:srgbClr val="3D3D3D"/>
                </a:solidFill>
                <a:latin typeface="Open Sans"/>
                <a:ea typeface="Open Sans"/>
                <a:cs typeface="Open Sans"/>
                <a:sym typeface="Open Sans"/>
              </a:rPr>
              <a:t>Dataflow</a:t>
            </a:r>
            <a:r>
              <a:rPr lang="en" sz="2700">
                <a:solidFill>
                  <a:srgbClr val="FFFFFF"/>
                </a:solidFill>
                <a:latin typeface="Open Sans"/>
                <a:ea typeface="Open Sans"/>
                <a:cs typeface="Open Sans"/>
                <a:sym typeface="Open Sans"/>
              </a:rPr>
              <a:t> Model &amp; Cloud Dataflow </a:t>
            </a:r>
            <a:endParaRPr sz="2700">
              <a:solidFill>
                <a:srgbClr val="FFFFFF"/>
              </a:solidFill>
              <a:latin typeface="Open Sans"/>
              <a:ea typeface="Open Sans"/>
              <a:cs typeface="Open Sans"/>
              <a:sym typeface="Open Sans"/>
            </a:endParaRPr>
          </a:p>
        </p:txBody>
      </p:sp>
      <p:sp>
        <p:nvSpPr>
          <p:cNvPr id="5016" name="Google Shape;5016;p82"/>
          <p:cNvSpPr txBox="1"/>
          <p:nvPr/>
        </p:nvSpPr>
        <p:spPr>
          <a:xfrm>
            <a:off x="979282" y="172995"/>
            <a:ext cx="1546800" cy="5787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Font typeface="Open Sans"/>
              <a:buNone/>
            </a:pPr>
            <a:r>
              <a:rPr i="1" lang="en" sz="4000">
                <a:solidFill>
                  <a:srgbClr val="FFFFFF"/>
                </a:solidFill>
                <a:latin typeface="Open Sans"/>
                <a:ea typeface="Open Sans"/>
                <a:cs typeface="Open Sans"/>
                <a:sym typeface="Open Sans"/>
              </a:rPr>
              <a:t>Beam</a:t>
            </a:r>
            <a:endParaRPr sz="4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38"/>
          <p:cNvGrpSpPr/>
          <p:nvPr/>
        </p:nvGrpSpPr>
        <p:grpSpPr>
          <a:xfrm>
            <a:off x="3690786" y="1637019"/>
            <a:ext cx="1762445" cy="2343375"/>
            <a:chOff x="939233" y="1845225"/>
            <a:chExt cx="2349300" cy="3124500"/>
          </a:xfrm>
        </p:grpSpPr>
        <p:sp>
          <p:nvSpPr>
            <p:cNvPr id="288" name="Google Shape;288;p38"/>
            <p:cNvSpPr/>
            <p:nvPr/>
          </p:nvSpPr>
          <p:spPr>
            <a:xfrm>
              <a:off x="939233" y="1845225"/>
              <a:ext cx="2349300" cy="31245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 name="Google Shape;289;p38"/>
            <p:cNvSpPr/>
            <p:nvPr/>
          </p:nvSpPr>
          <p:spPr>
            <a:xfrm>
              <a:off x="2326808" y="2668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 name="Google Shape;290;p38"/>
            <p:cNvSpPr/>
            <p:nvPr/>
          </p:nvSpPr>
          <p:spPr>
            <a:xfrm>
              <a:off x="1903683" y="27643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 name="Google Shape;291;p38"/>
            <p:cNvSpPr/>
            <p:nvPr/>
          </p:nvSpPr>
          <p:spPr>
            <a:xfrm>
              <a:off x="1488608" y="2635225"/>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38"/>
            <p:cNvSpPr/>
            <p:nvPr/>
          </p:nvSpPr>
          <p:spPr>
            <a:xfrm>
              <a:off x="2853433" y="38506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 name="Google Shape;293;p38"/>
            <p:cNvSpPr/>
            <p:nvPr/>
          </p:nvSpPr>
          <p:spPr>
            <a:xfrm>
              <a:off x="1736708" y="3602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8"/>
            <p:cNvSpPr/>
            <p:nvPr/>
          </p:nvSpPr>
          <p:spPr>
            <a:xfrm>
              <a:off x="1584308" y="39073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8"/>
            <p:cNvSpPr/>
            <p:nvPr/>
          </p:nvSpPr>
          <p:spPr>
            <a:xfrm>
              <a:off x="20982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 name="Google Shape;296;p38"/>
            <p:cNvSpPr/>
            <p:nvPr/>
          </p:nvSpPr>
          <p:spPr>
            <a:xfrm>
              <a:off x="2403008" y="2897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8"/>
            <p:cNvSpPr/>
            <p:nvPr/>
          </p:nvSpPr>
          <p:spPr>
            <a:xfrm>
              <a:off x="1641008" y="4421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38"/>
            <p:cNvSpPr/>
            <p:nvPr/>
          </p:nvSpPr>
          <p:spPr>
            <a:xfrm>
              <a:off x="2193908" y="4149775"/>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8"/>
            <p:cNvSpPr/>
            <p:nvPr/>
          </p:nvSpPr>
          <p:spPr>
            <a:xfrm>
              <a:off x="2250608" y="3506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38"/>
            <p:cNvSpPr/>
            <p:nvPr/>
          </p:nvSpPr>
          <p:spPr>
            <a:xfrm>
              <a:off x="2098208" y="3659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8"/>
            <p:cNvSpPr/>
            <p:nvPr/>
          </p:nvSpPr>
          <p:spPr>
            <a:xfrm>
              <a:off x="2479208" y="3506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38"/>
            <p:cNvSpPr/>
            <p:nvPr/>
          </p:nvSpPr>
          <p:spPr>
            <a:xfrm>
              <a:off x="1619945" y="3393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38"/>
            <p:cNvSpPr/>
            <p:nvPr/>
          </p:nvSpPr>
          <p:spPr>
            <a:xfrm>
              <a:off x="2916908" y="4364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 name="Google Shape;304;p38"/>
            <p:cNvSpPr/>
            <p:nvPr/>
          </p:nvSpPr>
          <p:spPr>
            <a:xfrm>
              <a:off x="2707808" y="28972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38"/>
            <p:cNvSpPr/>
            <p:nvPr/>
          </p:nvSpPr>
          <p:spPr>
            <a:xfrm>
              <a:off x="2714171" y="35830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38"/>
            <p:cNvSpPr/>
            <p:nvPr/>
          </p:nvSpPr>
          <p:spPr>
            <a:xfrm>
              <a:off x="2949133" y="353605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38"/>
            <p:cNvSpPr/>
            <p:nvPr/>
          </p:nvSpPr>
          <p:spPr>
            <a:xfrm>
              <a:off x="2098208" y="464035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38"/>
            <p:cNvSpPr/>
            <p:nvPr/>
          </p:nvSpPr>
          <p:spPr>
            <a:xfrm>
              <a:off x="2651108" y="40402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38"/>
            <p:cNvSpPr/>
            <p:nvPr/>
          </p:nvSpPr>
          <p:spPr>
            <a:xfrm>
              <a:off x="3012608" y="28972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38"/>
            <p:cNvSpPr/>
            <p:nvPr/>
          </p:nvSpPr>
          <p:spPr>
            <a:xfrm>
              <a:off x="1183808" y="28210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8"/>
            <p:cNvSpPr/>
            <p:nvPr/>
          </p:nvSpPr>
          <p:spPr>
            <a:xfrm>
              <a:off x="1488608" y="297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38"/>
            <p:cNvSpPr/>
            <p:nvPr/>
          </p:nvSpPr>
          <p:spPr>
            <a:xfrm>
              <a:off x="1431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8"/>
            <p:cNvSpPr/>
            <p:nvPr/>
          </p:nvSpPr>
          <p:spPr>
            <a:xfrm>
              <a:off x="1150433" y="37549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 name="Google Shape;314;p38"/>
            <p:cNvSpPr/>
            <p:nvPr/>
          </p:nvSpPr>
          <p:spPr>
            <a:xfrm>
              <a:off x="24030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38"/>
            <p:cNvSpPr/>
            <p:nvPr/>
          </p:nvSpPr>
          <p:spPr>
            <a:xfrm>
              <a:off x="1336208" y="3354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 name="Google Shape;316;p38"/>
            <p:cNvSpPr/>
            <p:nvPr/>
          </p:nvSpPr>
          <p:spPr>
            <a:xfrm>
              <a:off x="1183808" y="3183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 name="Google Shape;317;p38"/>
            <p:cNvSpPr/>
            <p:nvPr/>
          </p:nvSpPr>
          <p:spPr>
            <a:xfrm>
              <a:off x="2288708" y="30877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 name="Google Shape;318;p38"/>
            <p:cNvSpPr/>
            <p:nvPr/>
          </p:nvSpPr>
          <p:spPr>
            <a:xfrm>
              <a:off x="1793408" y="29734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38"/>
            <p:cNvSpPr/>
            <p:nvPr/>
          </p:nvSpPr>
          <p:spPr>
            <a:xfrm>
              <a:off x="17934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 name="Google Shape;320;p38"/>
            <p:cNvSpPr/>
            <p:nvPr/>
          </p:nvSpPr>
          <p:spPr>
            <a:xfrm>
              <a:off x="1945808" y="42688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 name="Google Shape;321;p38"/>
            <p:cNvSpPr/>
            <p:nvPr/>
          </p:nvSpPr>
          <p:spPr>
            <a:xfrm>
              <a:off x="1945808" y="38116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 name="Google Shape;322;p38"/>
            <p:cNvSpPr/>
            <p:nvPr/>
          </p:nvSpPr>
          <p:spPr>
            <a:xfrm>
              <a:off x="2098208" y="32401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38"/>
            <p:cNvSpPr/>
            <p:nvPr/>
          </p:nvSpPr>
          <p:spPr>
            <a:xfrm>
              <a:off x="2479208" y="38116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38"/>
            <p:cNvSpPr/>
            <p:nvPr/>
          </p:nvSpPr>
          <p:spPr>
            <a:xfrm>
              <a:off x="2422508" y="326407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 name="Google Shape;325;p38"/>
            <p:cNvSpPr/>
            <p:nvPr/>
          </p:nvSpPr>
          <p:spPr>
            <a:xfrm>
              <a:off x="2631608" y="31258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 name="Google Shape;326;p38"/>
            <p:cNvSpPr/>
            <p:nvPr/>
          </p:nvSpPr>
          <p:spPr>
            <a:xfrm>
              <a:off x="2955908" y="41164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 name="Google Shape;327;p38"/>
            <p:cNvSpPr/>
            <p:nvPr/>
          </p:nvSpPr>
          <p:spPr>
            <a:xfrm>
              <a:off x="2853433" y="2539525"/>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38"/>
            <p:cNvSpPr/>
            <p:nvPr/>
          </p:nvSpPr>
          <p:spPr>
            <a:xfrm>
              <a:off x="1183808" y="4116400"/>
              <a:ext cx="95700" cy="95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 name="Google Shape;329;p38"/>
            <p:cNvSpPr/>
            <p:nvPr/>
          </p:nvSpPr>
          <p:spPr>
            <a:xfrm>
              <a:off x="2651108" y="4364500"/>
              <a:ext cx="95700" cy="95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 name="Google Shape;330;p38"/>
            <p:cNvSpPr/>
            <p:nvPr/>
          </p:nvSpPr>
          <p:spPr>
            <a:xfrm>
              <a:off x="2853433" y="3221500"/>
              <a:ext cx="95700" cy="95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31" name="Google Shape;331;p38"/>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Data...</a:t>
            </a:r>
            <a:endParaRPr sz="2700">
              <a:solidFill>
                <a:srgbClr val="FFFFF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sp>
        <p:nvSpPr>
          <p:cNvPr id="5021" name="Google Shape;5021;p83"/>
          <p:cNvSpPr txBox="1"/>
          <p:nvPr>
            <p:ph idx="1" type="body"/>
          </p:nvPr>
        </p:nvSpPr>
        <p:spPr>
          <a:xfrm>
            <a:off x="388600" y="1306450"/>
            <a:ext cx="6515100" cy="3394500"/>
          </a:xfrm>
          <a:prstGeom prst="rect">
            <a:avLst/>
          </a:prstGeom>
        </p:spPr>
        <p:txBody>
          <a:bodyPr anchorCtr="0" anchor="t" bIns="68575" lIns="68575" spcFirstLastPara="1" rIns="68575" wrap="square" tIns="68575">
            <a:noAutofit/>
          </a:bodyPr>
          <a:lstStyle/>
          <a:p>
            <a:pPr indent="-349250" lvl="0" marL="457200" rtl="0" algn="l">
              <a:spcBef>
                <a:spcPts val="0"/>
              </a:spcBef>
              <a:spcAft>
                <a:spcPts val="0"/>
              </a:spcAft>
              <a:buClr>
                <a:srgbClr val="FFFFFF"/>
              </a:buClr>
              <a:buSzPts val="1900"/>
              <a:buFont typeface="Roboto"/>
              <a:buAutoNum type="arabicPeriod"/>
            </a:pPr>
            <a:r>
              <a:rPr lang="en" sz="1900">
                <a:solidFill>
                  <a:srgbClr val="FFFFFF"/>
                </a:solidFill>
                <a:latin typeface="Roboto"/>
                <a:ea typeface="Roboto"/>
                <a:cs typeface="Roboto"/>
                <a:sym typeface="Roboto"/>
              </a:rPr>
              <a:t>The Beam Model: </a:t>
            </a:r>
            <a:r>
              <a:rPr b="1" lang="en" sz="1900">
                <a:solidFill>
                  <a:srgbClr val="F4B400"/>
                </a:solidFill>
                <a:latin typeface="Roboto"/>
                <a:ea typeface="Roboto"/>
                <a:cs typeface="Roboto"/>
                <a:sym typeface="Roboto"/>
              </a:rPr>
              <a:t>What</a:t>
            </a:r>
            <a:r>
              <a:rPr lang="en" sz="1900">
                <a:solidFill>
                  <a:srgbClr val="FFFFFF"/>
                </a:solidFill>
                <a:latin typeface="Roboto"/>
                <a:ea typeface="Roboto"/>
                <a:cs typeface="Roboto"/>
                <a:sym typeface="Roboto"/>
              </a:rPr>
              <a:t> / </a:t>
            </a:r>
            <a:r>
              <a:rPr b="1" lang="en" sz="1900">
                <a:solidFill>
                  <a:srgbClr val="4285F4"/>
                </a:solidFill>
                <a:latin typeface="Roboto"/>
                <a:ea typeface="Roboto"/>
                <a:cs typeface="Roboto"/>
                <a:sym typeface="Roboto"/>
              </a:rPr>
              <a:t>Where</a:t>
            </a:r>
            <a:r>
              <a:rPr lang="en" sz="1900">
                <a:solidFill>
                  <a:srgbClr val="FFFFFF"/>
                </a:solidFill>
                <a:latin typeface="Roboto"/>
                <a:ea typeface="Roboto"/>
                <a:cs typeface="Roboto"/>
                <a:sym typeface="Roboto"/>
              </a:rPr>
              <a:t> / </a:t>
            </a:r>
            <a:r>
              <a:rPr b="1" lang="en" sz="1900">
                <a:solidFill>
                  <a:srgbClr val="7BCFA9"/>
                </a:solidFill>
                <a:latin typeface="Roboto"/>
                <a:ea typeface="Roboto"/>
                <a:cs typeface="Roboto"/>
                <a:sym typeface="Roboto"/>
              </a:rPr>
              <a:t>When</a:t>
            </a:r>
            <a:r>
              <a:rPr lang="en" sz="1900">
                <a:solidFill>
                  <a:srgbClr val="FFFFFF"/>
                </a:solidFill>
                <a:latin typeface="Roboto"/>
                <a:ea typeface="Roboto"/>
                <a:cs typeface="Roboto"/>
                <a:sym typeface="Roboto"/>
              </a:rPr>
              <a:t> / </a:t>
            </a:r>
            <a:r>
              <a:rPr b="1" lang="en" sz="1900">
                <a:solidFill>
                  <a:srgbClr val="E57368"/>
                </a:solidFill>
                <a:latin typeface="Roboto"/>
                <a:ea typeface="Roboto"/>
                <a:cs typeface="Roboto"/>
                <a:sym typeface="Roboto"/>
              </a:rPr>
              <a:t>How</a:t>
            </a:r>
            <a:br>
              <a:rPr lang="en" sz="1900">
                <a:solidFill>
                  <a:srgbClr val="FFFFFF"/>
                </a:solidFill>
                <a:latin typeface="Roboto"/>
                <a:ea typeface="Roboto"/>
                <a:cs typeface="Roboto"/>
                <a:sym typeface="Roboto"/>
              </a:rPr>
            </a:br>
            <a:endParaRPr sz="1900">
              <a:solidFill>
                <a:srgbClr val="FFFFFF"/>
              </a:solidFill>
              <a:latin typeface="Roboto"/>
              <a:ea typeface="Roboto"/>
              <a:cs typeface="Roboto"/>
              <a:sym typeface="Roboto"/>
            </a:endParaRPr>
          </a:p>
          <a:p>
            <a:pPr indent="-349250" lvl="0" marL="457200" rtl="0" algn="l">
              <a:spcBef>
                <a:spcPts val="0"/>
              </a:spcBef>
              <a:spcAft>
                <a:spcPts val="0"/>
              </a:spcAft>
              <a:buClr>
                <a:srgbClr val="FFFFFF"/>
              </a:buClr>
              <a:buSzPts val="1900"/>
              <a:buFont typeface="Roboto"/>
              <a:buAutoNum type="arabicPeriod"/>
            </a:pPr>
            <a:r>
              <a:rPr lang="en" sz="1900">
                <a:solidFill>
                  <a:srgbClr val="FFFFFF"/>
                </a:solidFill>
                <a:latin typeface="Roboto"/>
                <a:ea typeface="Roboto"/>
                <a:cs typeface="Roboto"/>
                <a:sym typeface="Roboto"/>
              </a:rPr>
              <a:t>SDKs for writing Beam pipelines -- starting with Java</a:t>
            </a:r>
            <a:br>
              <a:rPr lang="en" sz="1900">
                <a:solidFill>
                  <a:srgbClr val="FFFFFF"/>
                </a:solidFill>
                <a:latin typeface="Roboto"/>
                <a:ea typeface="Roboto"/>
                <a:cs typeface="Roboto"/>
                <a:sym typeface="Roboto"/>
              </a:rPr>
            </a:br>
            <a:endParaRPr sz="1900">
              <a:solidFill>
                <a:srgbClr val="FFFFFF"/>
              </a:solidFill>
              <a:latin typeface="Roboto"/>
              <a:ea typeface="Roboto"/>
              <a:cs typeface="Roboto"/>
              <a:sym typeface="Roboto"/>
            </a:endParaRPr>
          </a:p>
          <a:p>
            <a:pPr indent="-349250" lvl="0" marL="457200" rtl="0" algn="l">
              <a:spcBef>
                <a:spcPts val="0"/>
              </a:spcBef>
              <a:spcAft>
                <a:spcPts val="0"/>
              </a:spcAft>
              <a:buClr>
                <a:srgbClr val="FFFFFF"/>
              </a:buClr>
              <a:buSzPts val="1900"/>
              <a:buFont typeface="Roboto"/>
              <a:buAutoNum type="arabicPeriod"/>
            </a:pPr>
            <a:r>
              <a:rPr lang="en" sz="1900">
                <a:solidFill>
                  <a:srgbClr val="FFFFFF"/>
                </a:solidFill>
                <a:latin typeface="Roboto"/>
                <a:ea typeface="Roboto"/>
                <a:cs typeface="Roboto"/>
                <a:sym typeface="Roboto"/>
              </a:rPr>
              <a:t>Runners for Existing Distributed Processing Backends</a:t>
            </a:r>
            <a:endParaRPr sz="1900">
              <a:solidFill>
                <a:srgbClr val="FFFFFF"/>
              </a:solidFill>
              <a:latin typeface="Roboto"/>
              <a:ea typeface="Roboto"/>
              <a:cs typeface="Roboto"/>
              <a:sym typeface="Roboto"/>
            </a:endParaRPr>
          </a:p>
          <a:p>
            <a:pPr indent="-349250" lvl="1" marL="9144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Apache Apex</a:t>
            </a:r>
            <a:endParaRPr sz="1900">
              <a:solidFill>
                <a:srgbClr val="FFFFFF"/>
              </a:solidFill>
              <a:latin typeface="Roboto"/>
              <a:ea typeface="Roboto"/>
              <a:cs typeface="Roboto"/>
              <a:sym typeface="Roboto"/>
            </a:endParaRPr>
          </a:p>
          <a:p>
            <a:pPr indent="-349250" lvl="1" marL="9144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Apache Flink</a:t>
            </a:r>
            <a:endParaRPr sz="1900">
              <a:solidFill>
                <a:srgbClr val="FFFFFF"/>
              </a:solidFill>
              <a:latin typeface="Roboto"/>
              <a:ea typeface="Roboto"/>
              <a:cs typeface="Roboto"/>
              <a:sym typeface="Roboto"/>
            </a:endParaRPr>
          </a:p>
          <a:p>
            <a:pPr indent="-349250" lvl="1" marL="9144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Apache Spark</a:t>
            </a:r>
            <a:endParaRPr sz="1900">
              <a:solidFill>
                <a:srgbClr val="FFFFFF"/>
              </a:solidFill>
              <a:latin typeface="Roboto"/>
              <a:ea typeface="Roboto"/>
              <a:cs typeface="Roboto"/>
              <a:sym typeface="Roboto"/>
            </a:endParaRPr>
          </a:p>
          <a:p>
            <a:pPr indent="-349250" lvl="1" marL="9144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Google Cloud Dataflow</a:t>
            </a:r>
            <a:endParaRPr sz="1900">
              <a:solidFill>
                <a:srgbClr val="FFFFFF"/>
              </a:solidFill>
              <a:latin typeface="Roboto"/>
              <a:ea typeface="Roboto"/>
              <a:cs typeface="Roboto"/>
              <a:sym typeface="Roboto"/>
            </a:endParaRPr>
          </a:p>
          <a:p>
            <a:pPr indent="-349250" lvl="1" marL="914400" rtl="0" algn="l">
              <a:spcBef>
                <a:spcPts val="0"/>
              </a:spcBef>
              <a:spcAft>
                <a:spcPts val="0"/>
              </a:spcAft>
              <a:buClr>
                <a:srgbClr val="FFFFFF"/>
              </a:buClr>
              <a:buSzPts val="1900"/>
              <a:buFont typeface="Roboto"/>
              <a:buChar char="•"/>
            </a:pPr>
            <a:r>
              <a:rPr lang="en" sz="1900">
                <a:solidFill>
                  <a:srgbClr val="FFFFFF"/>
                </a:solidFill>
                <a:latin typeface="Roboto"/>
                <a:ea typeface="Roboto"/>
                <a:cs typeface="Roboto"/>
                <a:sym typeface="Roboto"/>
              </a:rPr>
              <a:t>Local (in-process) runner for testing</a:t>
            </a:r>
            <a:endParaRPr sz="1900">
              <a:solidFill>
                <a:srgbClr val="FFFFFF"/>
              </a:solidFill>
              <a:latin typeface="Roboto"/>
              <a:ea typeface="Roboto"/>
              <a:cs typeface="Roboto"/>
              <a:sym typeface="Roboto"/>
            </a:endParaRPr>
          </a:p>
        </p:txBody>
      </p:sp>
      <p:sp>
        <p:nvSpPr>
          <p:cNvPr id="5022" name="Google Shape;5022;p83"/>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What is Part of Apache Beam?</a:t>
            </a:r>
            <a:endParaRPr sz="2700">
              <a:solidFill>
                <a:srgbClr val="FFFFFF"/>
              </a:solidFill>
              <a:latin typeface="Open Sans"/>
              <a:ea typeface="Open Sans"/>
              <a:cs typeface="Open Sans"/>
              <a:sym typeface="Open Sans"/>
            </a:endParaRPr>
          </a:p>
        </p:txBody>
      </p:sp>
      <p:pic>
        <p:nvPicPr>
          <p:cNvPr id="5023" name="Google Shape;5023;p83"/>
          <p:cNvPicPr preferRelativeResize="0"/>
          <p:nvPr/>
        </p:nvPicPr>
        <p:blipFill>
          <a:blip r:embed="rId3">
            <a:alphaModFix/>
          </a:blip>
          <a:stretch>
            <a:fillRect/>
          </a:stretch>
        </p:blipFill>
        <p:spPr>
          <a:xfrm>
            <a:off x="7285530" y="1794975"/>
            <a:ext cx="1245450" cy="1803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sp>
        <p:nvSpPr>
          <p:cNvPr id="5028" name="Google Shape;5028;p84"/>
          <p:cNvSpPr txBox="1"/>
          <p:nvPr>
            <p:ph idx="1" type="body"/>
          </p:nvPr>
        </p:nvSpPr>
        <p:spPr>
          <a:xfrm>
            <a:off x="388605" y="1001650"/>
            <a:ext cx="4133100" cy="3394500"/>
          </a:xfrm>
          <a:prstGeom prst="rect">
            <a:avLst/>
          </a:prstGeom>
        </p:spPr>
        <p:txBody>
          <a:bodyPr anchorCtr="0" anchor="t" bIns="68575" lIns="68575" spcFirstLastPara="1" rIns="68575" wrap="square" tIns="68575">
            <a:noAutofit/>
          </a:bodyPr>
          <a:lstStyle/>
          <a:p>
            <a:pPr indent="-342900" lvl="0" marL="457200" rtl="0" algn="l">
              <a:lnSpc>
                <a:spcPct val="90000"/>
              </a:lnSpc>
              <a:spcBef>
                <a:spcPts val="1200"/>
              </a:spcBef>
              <a:spcAft>
                <a:spcPts val="0"/>
              </a:spcAft>
              <a:buClr>
                <a:srgbClr val="FFFFFF"/>
              </a:buClr>
              <a:buSzPts val="1800"/>
              <a:buFont typeface="Arial"/>
              <a:buAutoNum type="arabicPeriod"/>
            </a:pPr>
            <a:r>
              <a:rPr b="1" lang="en" sz="1800">
                <a:solidFill>
                  <a:srgbClr val="FFFFFF"/>
                </a:solidFill>
                <a:latin typeface="Roboto"/>
                <a:ea typeface="Roboto"/>
                <a:cs typeface="Roboto"/>
                <a:sym typeface="Roboto"/>
              </a:rPr>
              <a:t>End users:</a:t>
            </a:r>
            <a:r>
              <a:rPr lang="en" sz="1800">
                <a:solidFill>
                  <a:srgbClr val="FFFFFF"/>
                </a:solidFill>
                <a:latin typeface="Roboto"/>
                <a:ea typeface="Roboto"/>
                <a:cs typeface="Roboto"/>
                <a:sym typeface="Roboto"/>
              </a:rPr>
              <a:t> who want to write pipelines in a language that’s familiar.</a:t>
            </a:r>
            <a:br>
              <a:rPr lang="en"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a:p>
            <a:pPr indent="-342900" lvl="0" marL="457200" rtl="0" algn="l">
              <a:lnSpc>
                <a:spcPct val="90000"/>
              </a:lnSpc>
              <a:spcBef>
                <a:spcPts val="0"/>
              </a:spcBef>
              <a:spcAft>
                <a:spcPts val="0"/>
              </a:spcAft>
              <a:buClr>
                <a:srgbClr val="FFFFFF"/>
              </a:buClr>
              <a:buSzPts val="1800"/>
              <a:buFont typeface="Arial"/>
              <a:buAutoNum type="arabicPeriod"/>
            </a:pPr>
            <a:r>
              <a:rPr b="1" lang="en" sz="1800">
                <a:solidFill>
                  <a:srgbClr val="FFFFFF"/>
                </a:solidFill>
                <a:latin typeface="Roboto"/>
                <a:ea typeface="Roboto"/>
                <a:cs typeface="Roboto"/>
                <a:sym typeface="Roboto"/>
              </a:rPr>
              <a:t>SDK writers:</a:t>
            </a:r>
            <a:r>
              <a:rPr lang="en" sz="1800">
                <a:solidFill>
                  <a:srgbClr val="FFFFFF"/>
                </a:solidFill>
                <a:latin typeface="Roboto"/>
                <a:ea typeface="Roboto"/>
                <a:cs typeface="Roboto"/>
                <a:sym typeface="Roboto"/>
              </a:rPr>
              <a:t> who want to make Beam concepts available in new languages.</a:t>
            </a:r>
            <a:br>
              <a:rPr lang="en"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a:p>
            <a:pPr indent="-342900" lvl="0" marL="457200" rtl="0" algn="l">
              <a:lnSpc>
                <a:spcPct val="90000"/>
              </a:lnSpc>
              <a:spcBef>
                <a:spcPts val="0"/>
              </a:spcBef>
              <a:spcAft>
                <a:spcPts val="0"/>
              </a:spcAft>
              <a:buClr>
                <a:srgbClr val="FFFFFF"/>
              </a:buClr>
              <a:buSzPts val="1800"/>
              <a:buFont typeface="Arial"/>
              <a:buAutoNum type="arabicPeriod"/>
            </a:pPr>
            <a:r>
              <a:rPr b="1" lang="en" sz="1800">
                <a:solidFill>
                  <a:srgbClr val="FFFFFF"/>
                </a:solidFill>
                <a:latin typeface="Roboto"/>
                <a:ea typeface="Roboto"/>
                <a:cs typeface="Roboto"/>
                <a:sym typeface="Roboto"/>
              </a:rPr>
              <a:t>Runner writers:</a:t>
            </a:r>
            <a:r>
              <a:rPr lang="en" sz="1800">
                <a:solidFill>
                  <a:srgbClr val="FFFFFF"/>
                </a:solidFill>
                <a:latin typeface="Roboto"/>
                <a:ea typeface="Roboto"/>
                <a:cs typeface="Roboto"/>
                <a:sym typeface="Roboto"/>
              </a:rPr>
              <a:t> who have a distributed processing environment and want to support Beam pipelines</a:t>
            </a:r>
            <a:endParaRPr sz="1800">
              <a:solidFill>
                <a:srgbClr val="FFFFFF"/>
              </a:solidFill>
              <a:latin typeface="Roboto"/>
              <a:ea typeface="Roboto"/>
              <a:cs typeface="Roboto"/>
              <a:sym typeface="Roboto"/>
            </a:endParaRPr>
          </a:p>
          <a:p>
            <a:pPr indent="-114300" lvl="0" marL="177800" rtl="0" algn="l">
              <a:spcBef>
                <a:spcPts val="0"/>
              </a:spcBef>
              <a:spcAft>
                <a:spcPts val="0"/>
              </a:spcAft>
              <a:buNone/>
            </a:pPr>
            <a:r>
              <a:t/>
            </a:r>
            <a:endParaRPr sz="1800">
              <a:solidFill>
                <a:srgbClr val="FFFFFF"/>
              </a:solidFill>
            </a:endParaRPr>
          </a:p>
        </p:txBody>
      </p:sp>
      <p:sp>
        <p:nvSpPr>
          <p:cNvPr id="5029" name="Google Shape;5029;p84"/>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Apache Beam Technical Vision</a:t>
            </a:r>
            <a:endParaRPr sz="2700">
              <a:solidFill>
                <a:srgbClr val="FFFFFF"/>
              </a:solidFill>
              <a:latin typeface="Open Sans"/>
              <a:ea typeface="Open Sans"/>
              <a:cs typeface="Open Sans"/>
              <a:sym typeface="Open Sans"/>
            </a:endParaRPr>
          </a:p>
        </p:txBody>
      </p:sp>
      <p:grpSp>
        <p:nvGrpSpPr>
          <p:cNvPr id="5030" name="Google Shape;5030;p84"/>
          <p:cNvGrpSpPr/>
          <p:nvPr/>
        </p:nvGrpSpPr>
        <p:grpSpPr>
          <a:xfrm>
            <a:off x="5494782" y="609599"/>
            <a:ext cx="155085" cy="345323"/>
            <a:chOff x="1028700" y="733425"/>
            <a:chExt cx="752475" cy="1676325"/>
          </a:xfrm>
        </p:grpSpPr>
        <p:sp>
          <p:nvSpPr>
            <p:cNvPr id="5031" name="Google Shape;5031;p84"/>
            <p:cNvSpPr/>
            <p:nvPr/>
          </p:nvSpPr>
          <p:spPr>
            <a:xfrm>
              <a:off x="1190625" y="733425"/>
              <a:ext cx="419100" cy="4191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2" name="Google Shape;5032;p84"/>
            <p:cNvCxnSpPr>
              <a:stCxn id="5031" idx="4"/>
            </p:cNvCxnSpPr>
            <p:nvPr/>
          </p:nvCxnSpPr>
          <p:spPr>
            <a:xfrm>
              <a:off x="1400175" y="1152525"/>
              <a:ext cx="0" cy="656700"/>
            </a:xfrm>
            <a:prstGeom prst="straightConnector1">
              <a:avLst/>
            </a:prstGeom>
            <a:noFill/>
            <a:ln cap="flat" cmpd="sng" w="28575">
              <a:solidFill>
                <a:srgbClr val="4A86E8"/>
              </a:solidFill>
              <a:prstDash val="solid"/>
              <a:round/>
              <a:headEnd len="med" w="med" type="none"/>
              <a:tailEnd len="med" w="med" type="none"/>
            </a:ln>
          </p:spPr>
        </p:cxnSp>
        <p:cxnSp>
          <p:nvCxnSpPr>
            <p:cNvPr id="5033" name="Google Shape;5033;p84"/>
            <p:cNvCxnSpPr/>
            <p:nvPr/>
          </p:nvCxnSpPr>
          <p:spPr>
            <a:xfrm flipH="1">
              <a:off x="1104975" y="1819275"/>
              <a:ext cx="295200" cy="581100"/>
            </a:xfrm>
            <a:prstGeom prst="straightConnector1">
              <a:avLst/>
            </a:prstGeom>
            <a:noFill/>
            <a:ln cap="flat" cmpd="sng" w="28575">
              <a:solidFill>
                <a:srgbClr val="4A86E8"/>
              </a:solidFill>
              <a:prstDash val="solid"/>
              <a:round/>
              <a:headEnd len="med" w="med" type="none"/>
              <a:tailEnd len="med" w="med" type="none"/>
            </a:ln>
          </p:spPr>
        </p:cxnSp>
        <p:cxnSp>
          <p:nvCxnSpPr>
            <p:cNvPr id="5034" name="Google Shape;5034;p84"/>
            <p:cNvCxnSpPr/>
            <p:nvPr/>
          </p:nvCxnSpPr>
          <p:spPr>
            <a:xfrm>
              <a:off x="1419225" y="1847850"/>
              <a:ext cx="266700" cy="561900"/>
            </a:xfrm>
            <a:prstGeom prst="straightConnector1">
              <a:avLst/>
            </a:prstGeom>
            <a:noFill/>
            <a:ln cap="flat" cmpd="sng" w="28575">
              <a:solidFill>
                <a:srgbClr val="4A86E8"/>
              </a:solidFill>
              <a:prstDash val="solid"/>
              <a:round/>
              <a:headEnd len="med" w="med" type="none"/>
              <a:tailEnd len="med" w="med" type="none"/>
            </a:ln>
          </p:spPr>
        </p:cxnSp>
        <p:cxnSp>
          <p:nvCxnSpPr>
            <p:cNvPr id="5035" name="Google Shape;5035;p84"/>
            <p:cNvCxnSpPr/>
            <p:nvPr/>
          </p:nvCxnSpPr>
          <p:spPr>
            <a:xfrm>
              <a:off x="1028700" y="1333500"/>
              <a:ext cx="371400" cy="228600"/>
            </a:xfrm>
            <a:prstGeom prst="straightConnector1">
              <a:avLst/>
            </a:prstGeom>
            <a:noFill/>
            <a:ln cap="flat" cmpd="sng" w="28575">
              <a:solidFill>
                <a:srgbClr val="4A86E8"/>
              </a:solidFill>
              <a:prstDash val="solid"/>
              <a:round/>
              <a:headEnd len="med" w="med" type="none"/>
              <a:tailEnd len="med" w="med" type="none"/>
            </a:ln>
          </p:spPr>
        </p:cxnSp>
        <p:cxnSp>
          <p:nvCxnSpPr>
            <p:cNvPr id="5036" name="Google Shape;5036;p84"/>
            <p:cNvCxnSpPr/>
            <p:nvPr/>
          </p:nvCxnSpPr>
          <p:spPr>
            <a:xfrm flipH="1" rot="10800000">
              <a:off x="1400175" y="1343100"/>
              <a:ext cx="381000" cy="219000"/>
            </a:xfrm>
            <a:prstGeom prst="straightConnector1">
              <a:avLst/>
            </a:prstGeom>
            <a:noFill/>
            <a:ln cap="flat" cmpd="sng" w="28575">
              <a:solidFill>
                <a:srgbClr val="4A86E8"/>
              </a:solidFill>
              <a:prstDash val="solid"/>
              <a:round/>
              <a:headEnd len="med" w="med" type="none"/>
              <a:tailEnd len="med" w="med" type="none"/>
            </a:ln>
          </p:spPr>
        </p:cxnSp>
      </p:grpSp>
      <p:sp>
        <p:nvSpPr>
          <p:cNvPr id="5037" name="Google Shape;5037;p84"/>
          <p:cNvSpPr/>
          <p:nvPr/>
        </p:nvSpPr>
        <p:spPr>
          <a:xfrm>
            <a:off x="7398572" y="3722963"/>
            <a:ext cx="0" cy="0"/>
          </a:xfrm>
          <a:prstGeom prst="arc">
            <a:avLst>
              <a:gd fmla="val 0" name="adj1"/>
              <a:gd fmla="val 540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4"/>
          <p:cNvSpPr/>
          <p:nvPr/>
        </p:nvSpPr>
        <p:spPr>
          <a:xfrm>
            <a:off x="5691275" y="3773038"/>
            <a:ext cx="2590200" cy="274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Model: Fn Runners</a:t>
            </a:r>
            <a:endParaRPr sz="1200">
              <a:solidFill>
                <a:srgbClr val="FFFFFF"/>
              </a:solidFill>
              <a:latin typeface="Roboto"/>
              <a:ea typeface="Roboto"/>
              <a:cs typeface="Roboto"/>
              <a:sym typeface="Roboto"/>
            </a:endParaRPr>
          </a:p>
        </p:txBody>
      </p:sp>
      <p:sp>
        <p:nvSpPr>
          <p:cNvPr id="5039" name="Google Shape;5039;p84"/>
          <p:cNvSpPr/>
          <p:nvPr/>
        </p:nvSpPr>
        <p:spPr>
          <a:xfrm>
            <a:off x="5677438" y="2834549"/>
            <a:ext cx="845700" cy="6822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Runner A</a:t>
            </a:r>
            <a:endParaRPr sz="1200">
              <a:solidFill>
                <a:srgbClr val="FFFFFF"/>
              </a:solidFill>
              <a:latin typeface="Roboto"/>
              <a:ea typeface="Roboto"/>
              <a:cs typeface="Roboto"/>
              <a:sym typeface="Roboto"/>
            </a:endParaRPr>
          </a:p>
        </p:txBody>
      </p:sp>
      <p:sp>
        <p:nvSpPr>
          <p:cNvPr id="5040" name="Google Shape;5040;p84"/>
          <p:cNvSpPr/>
          <p:nvPr/>
        </p:nvSpPr>
        <p:spPr>
          <a:xfrm>
            <a:off x="7449500" y="2843223"/>
            <a:ext cx="845700" cy="682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Runner B</a:t>
            </a:r>
            <a:endParaRPr sz="1200">
              <a:solidFill>
                <a:srgbClr val="FFFFFF"/>
              </a:solidFill>
              <a:latin typeface="Roboto"/>
              <a:ea typeface="Roboto"/>
              <a:cs typeface="Roboto"/>
              <a:sym typeface="Roboto"/>
            </a:endParaRPr>
          </a:p>
        </p:txBody>
      </p:sp>
      <p:cxnSp>
        <p:nvCxnSpPr>
          <p:cNvPr id="5041" name="Google Shape;5041;p84"/>
          <p:cNvCxnSpPr>
            <a:stCxn id="5042" idx="2"/>
            <a:endCxn id="5039" idx="0"/>
          </p:cNvCxnSpPr>
          <p:nvPr/>
        </p:nvCxnSpPr>
        <p:spPr>
          <a:xfrm flipH="1">
            <a:off x="6100425" y="2595588"/>
            <a:ext cx="885900" cy="239100"/>
          </a:xfrm>
          <a:prstGeom prst="straightConnector1">
            <a:avLst/>
          </a:prstGeom>
          <a:noFill/>
          <a:ln cap="flat" cmpd="sng" w="9525">
            <a:solidFill>
              <a:schemeClr val="accent6"/>
            </a:solidFill>
            <a:prstDash val="solid"/>
            <a:round/>
            <a:headEnd len="med" w="med" type="none"/>
            <a:tailEnd len="med" w="med" type="oval"/>
          </a:ln>
        </p:spPr>
      </p:cxnSp>
      <p:cxnSp>
        <p:nvCxnSpPr>
          <p:cNvPr id="5043" name="Google Shape;5043;p84"/>
          <p:cNvCxnSpPr>
            <a:endCxn id="5044" idx="0"/>
          </p:cNvCxnSpPr>
          <p:nvPr/>
        </p:nvCxnSpPr>
        <p:spPr>
          <a:xfrm>
            <a:off x="6986325" y="2471248"/>
            <a:ext cx="0" cy="363300"/>
          </a:xfrm>
          <a:prstGeom prst="straightConnector1">
            <a:avLst/>
          </a:prstGeom>
          <a:noFill/>
          <a:ln cap="flat" cmpd="sng" w="9525">
            <a:solidFill>
              <a:schemeClr val="accent6"/>
            </a:solidFill>
            <a:prstDash val="solid"/>
            <a:round/>
            <a:headEnd len="med" w="med" type="none"/>
            <a:tailEnd len="med" w="med" type="oval"/>
          </a:ln>
        </p:spPr>
      </p:cxnSp>
      <p:cxnSp>
        <p:nvCxnSpPr>
          <p:cNvPr id="5045" name="Google Shape;5045;p84"/>
          <p:cNvCxnSpPr>
            <a:stCxn id="5042" idx="2"/>
            <a:endCxn id="5040" idx="0"/>
          </p:cNvCxnSpPr>
          <p:nvPr/>
        </p:nvCxnSpPr>
        <p:spPr>
          <a:xfrm>
            <a:off x="6986325" y="2595588"/>
            <a:ext cx="885900" cy="247500"/>
          </a:xfrm>
          <a:prstGeom prst="straightConnector1">
            <a:avLst/>
          </a:prstGeom>
          <a:noFill/>
          <a:ln cap="flat" cmpd="sng" w="9525">
            <a:solidFill>
              <a:schemeClr val="accent6"/>
            </a:solidFill>
            <a:prstDash val="solid"/>
            <a:round/>
            <a:headEnd len="med" w="med" type="none"/>
            <a:tailEnd len="med" w="med" type="oval"/>
          </a:ln>
        </p:spPr>
      </p:cxnSp>
      <p:cxnSp>
        <p:nvCxnSpPr>
          <p:cNvPr id="5046" name="Google Shape;5046;p84"/>
          <p:cNvCxnSpPr/>
          <p:nvPr/>
        </p:nvCxnSpPr>
        <p:spPr>
          <a:xfrm>
            <a:off x="6100263" y="3516749"/>
            <a:ext cx="886200" cy="256200"/>
          </a:xfrm>
          <a:prstGeom prst="straightConnector1">
            <a:avLst/>
          </a:prstGeom>
          <a:noFill/>
          <a:ln cap="flat" cmpd="sng" w="9525">
            <a:solidFill>
              <a:schemeClr val="accent3"/>
            </a:solidFill>
            <a:prstDash val="solid"/>
            <a:round/>
            <a:headEnd len="med" w="med" type="none"/>
            <a:tailEnd len="med" w="med" type="oval"/>
          </a:ln>
        </p:spPr>
      </p:cxnSp>
      <p:cxnSp>
        <p:nvCxnSpPr>
          <p:cNvPr id="5047" name="Google Shape;5047;p84"/>
          <p:cNvCxnSpPr/>
          <p:nvPr/>
        </p:nvCxnSpPr>
        <p:spPr>
          <a:xfrm>
            <a:off x="6984825" y="3456575"/>
            <a:ext cx="3000" cy="282600"/>
          </a:xfrm>
          <a:prstGeom prst="straightConnector1">
            <a:avLst/>
          </a:prstGeom>
          <a:noFill/>
          <a:ln cap="flat" cmpd="sng" w="9525">
            <a:solidFill>
              <a:srgbClr val="0B5394"/>
            </a:solidFill>
            <a:prstDash val="solid"/>
            <a:round/>
            <a:headEnd len="med" w="med" type="none"/>
            <a:tailEnd len="med" w="med" type="oval"/>
          </a:ln>
        </p:spPr>
      </p:cxnSp>
      <p:cxnSp>
        <p:nvCxnSpPr>
          <p:cNvPr id="5048" name="Google Shape;5048;p84"/>
          <p:cNvCxnSpPr>
            <a:stCxn id="5040" idx="2"/>
            <a:endCxn id="5038" idx="0"/>
          </p:cNvCxnSpPr>
          <p:nvPr/>
        </p:nvCxnSpPr>
        <p:spPr>
          <a:xfrm flipH="1">
            <a:off x="6986450" y="3525423"/>
            <a:ext cx="885900" cy="247500"/>
          </a:xfrm>
          <a:prstGeom prst="straightConnector1">
            <a:avLst/>
          </a:prstGeom>
          <a:noFill/>
          <a:ln cap="flat" cmpd="sng" w="9525">
            <a:solidFill>
              <a:schemeClr val="accent2"/>
            </a:solidFill>
            <a:prstDash val="solid"/>
            <a:round/>
            <a:headEnd len="med" w="med" type="none"/>
            <a:tailEnd len="med" w="med" type="oval"/>
          </a:ln>
        </p:spPr>
      </p:cxnSp>
      <p:cxnSp>
        <p:nvCxnSpPr>
          <p:cNvPr id="5049" name="Google Shape;5049;p84"/>
          <p:cNvCxnSpPr>
            <a:endCxn id="5050" idx="0"/>
          </p:cNvCxnSpPr>
          <p:nvPr/>
        </p:nvCxnSpPr>
        <p:spPr>
          <a:xfrm>
            <a:off x="5572325" y="1027263"/>
            <a:ext cx="0" cy="251700"/>
          </a:xfrm>
          <a:prstGeom prst="straightConnector1">
            <a:avLst/>
          </a:prstGeom>
          <a:noFill/>
          <a:ln cap="flat" cmpd="sng" w="19050">
            <a:solidFill>
              <a:srgbClr val="4A86E8"/>
            </a:solidFill>
            <a:prstDash val="solid"/>
            <a:round/>
            <a:headEnd len="med" w="med" type="none"/>
            <a:tailEnd len="med" w="med" type="stealth"/>
          </a:ln>
        </p:spPr>
      </p:cxnSp>
      <p:sp>
        <p:nvSpPr>
          <p:cNvPr id="5042" name="Google Shape;5042;p84"/>
          <p:cNvSpPr/>
          <p:nvPr/>
        </p:nvSpPr>
        <p:spPr>
          <a:xfrm>
            <a:off x="5691225" y="2320788"/>
            <a:ext cx="2590200" cy="274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Model: Pipeline Construction</a:t>
            </a:r>
            <a:endParaRPr sz="1200">
              <a:solidFill>
                <a:srgbClr val="FFFFFF"/>
              </a:solidFill>
              <a:latin typeface="Roboto"/>
              <a:ea typeface="Roboto"/>
              <a:cs typeface="Roboto"/>
              <a:sym typeface="Roboto"/>
            </a:endParaRPr>
          </a:p>
        </p:txBody>
      </p:sp>
      <p:cxnSp>
        <p:nvCxnSpPr>
          <p:cNvPr id="5051" name="Google Shape;5051;p84"/>
          <p:cNvCxnSpPr/>
          <p:nvPr/>
        </p:nvCxnSpPr>
        <p:spPr>
          <a:xfrm>
            <a:off x="5572325" y="1870830"/>
            <a:ext cx="1414200" cy="367800"/>
          </a:xfrm>
          <a:prstGeom prst="straightConnector1">
            <a:avLst/>
          </a:prstGeom>
          <a:noFill/>
          <a:ln cap="flat" cmpd="sng" w="9525">
            <a:solidFill>
              <a:srgbClr val="4A86E8"/>
            </a:solidFill>
            <a:prstDash val="solid"/>
            <a:round/>
            <a:headEnd len="med" w="med" type="none"/>
            <a:tailEnd len="med" w="med" type="oval"/>
          </a:ln>
        </p:spPr>
      </p:cxnSp>
      <p:cxnSp>
        <p:nvCxnSpPr>
          <p:cNvPr id="5052" name="Google Shape;5052;p84"/>
          <p:cNvCxnSpPr/>
          <p:nvPr/>
        </p:nvCxnSpPr>
        <p:spPr>
          <a:xfrm flipH="1">
            <a:off x="6986250" y="1853225"/>
            <a:ext cx="1254000" cy="385500"/>
          </a:xfrm>
          <a:prstGeom prst="straightConnector1">
            <a:avLst/>
          </a:prstGeom>
          <a:noFill/>
          <a:ln cap="flat" cmpd="sng" w="9525">
            <a:solidFill>
              <a:srgbClr val="FF00FF"/>
            </a:solidFill>
            <a:prstDash val="solid"/>
            <a:round/>
            <a:headEnd len="med" w="med" type="none"/>
            <a:tailEnd len="med" w="med" type="oval"/>
          </a:ln>
        </p:spPr>
      </p:cxnSp>
      <p:cxnSp>
        <p:nvCxnSpPr>
          <p:cNvPr id="5053" name="Google Shape;5053;p84"/>
          <p:cNvCxnSpPr>
            <a:stCxn id="5054" idx="2"/>
            <a:endCxn id="5042" idx="0"/>
          </p:cNvCxnSpPr>
          <p:nvPr/>
        </p:nvCxnSpPr>
        <p:spPr>
          <a:xfrm flipH="1">
            <a:off x="6986225" y="1978963"/>
            <a:ext cx="8100" cy="341700"/>
          </a:xfrm>
          <a:prstGeom prst="straightConnector1">
            <a:avLst/>
          </a:prstGeom>
          <a:noFill/>
          <a:ln cap="flat" cmpd="sng" w="9525">
            <a:solidFill>
              <a:srgbClr val="9900FF"/>
            </a:solidFill>
            <a:prstDash val="solid"/>
            <a:round/>
            <a:headEnd len="med" w="med" type="none"/>
            <a:tailEnd len="med" w="med" type="oval"/>
          </a:ln>
        </p:spPr>
      </p:cxnSp>
      <p:sp>
        <p:nvSpPr>
          <p:cNvPr id="5054" name="Google Shape;5054;p84"/>
          <p:cNvSpPr txBox="1"/>
          <p:nvPr/>
        </p:nvSpPr>
        <p:spPr>
          <a:xfrm>
            <a:off x="6457775" y="1296763"/>
            <a:ext cx="1073100" cy="682200"/>
          </a:xfrm>
          <a:prstGeom prst="rect">
            <a:avLst/>
          </a:prstGeom>
          <a:solidFill>
            <a:srgbClr val="9900FF"/>
          </a:solid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Other</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Languages</a:t>
            </a:r>
            <a:endParaRPr sz="1200">
              <a:solidFill>
                <a:srgbClr val="FFFFFF"/>
              </a:solidFill>
              <a:latin typeface="Roboto"/>
              <a:ea typeface="Roboto"/>
              <a:cs typeface="Roboto"/>
              <a:sym typeface="Roboto"/>
            </a:endParaRPr>
          </a:p>
        </p:txBody>
      </p:sp>
      <p:sp>
        <p:nvSpPr>
          <p:cNvPr id="5050" name="Google Shape;5050;p84"/>
          <p:cNvSpPr/>
          <p:nvPr/>
        </p:nvSpPr>
        <p:spPr>
          <a:xfrm>
            <a:off x="5035775" y="1278963"/>
            <a:ext cx="1073100" cy="682200"/>
          </a:xfrm>
          <a:prstGeom prst="rect">
            <a:avLst/>
          </a:prstGeom>
          <a:solidFill>
            <a:srgbClr val="4A86E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Java</a:t>
            </a:r>
            <a:endParaRPr sz="1200">
              <a:solidFill>
                <a:srgbClr val="FFFFFF"/>
              </a:solidFill>
              <a:latin typeface="Roboto"/>
              <a:ea typeface="Roboto"/>
              <a:cs typeface="Roboto"/>
              <a:sym typeface="Roboto"/>
            </a:endParaRPr>
          </a:p>
        </p:txBody>
      </p:sp>
      <p:grpSp>
        <p:nvGrpSpPr>
          <p:cNvPr id="5055" name="Google Shape;5055;p84"/>
          <p:cNvGrpSpPr/>
          <p:nvPr/>
        </p:nvGrpSpPr>
        <p:grpSpPr>
          <a:xfrm>
            <a:off x="8338782" y="609599"/>
            <a:ext cx="155085" cy="345323"/>
            <a:chOff x="1028700" y="733425"/>
            <a:chExt cx="752475" cy="1676325"/>
          </a:xfrm>
        </p:grpSpPr>
        <p:sp>
          <p:nvSpPr>
            <p:cNvPr id="5056" name="Google Shape;5056;p84"/>
            <p:cNvSpPr/>
            <p:nvPr/>
          </p:nvSpPr>
          <p:spPr>
            <a:xfrm>
              <a:off x="1190625" y="733425"/>
              <a:ext cx="419100" cy="419100"/>
            </a:xfrm>
            <a:prstGeom prst="ellipse">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7" name="Google Shape;5057;p84"/>
            <p:cNvCxnSpPr>
              <a:stCxn id="5056" idx="4"/>
            </p:cNvCxnSpPr>
            <p:nvPr/>
          </p:nvCxnSpPr>
          <p:spPr>
            <a:xfrm>
              <a:off x="1400175" y="1152525"/>
              <a:ext cx="0" cy="656700"/>
            </a:xfrm>
            <a:prstGeom prst="straightConnector1">
              <a:avLst/>
            </a:prstGeom>
            <a:noFill/>
            <a:ln cap="flat" cmpd="sng" w="28575">
              <a:solidFill>
                <a:srgbClr val="FF00FF"/>
              </a:solidFill>
              <a:prstDash val="solid"/>
              <a:round/>
              <a:headEnd len="med" w="med" type="none"/>
              <a:tailEnd len="med" w="med" type="none"/>
            </a:ln>
          </p:spPr>
        </p:cxnSp>
        <p:cxnSp>
          <p:nvCxnSpPr>
            <p:cNvPr id="5058" name="Google Shape;5058;p84"/>
            <p:cNvCxnSpPr/>
            <p:nvPr/>
          </p:nvCxnSpPr>
          <p:spPr>
            <a:xfrm flipH="1">
              <a:off x="1104975" y="1819275"/>
              <a:ext cx="295200" cy="581100"/>
            </a:xfrm>
            <a:prstGeom prst="straightConnector1">
              <a:avLst/>
            </a:prstGeom>
            <a:noFill/>
            <a:ln cap="flat" cmpd="sng" w="28575">
              <a:solidFill>
                <a:srgbClr val="FF00FF"/>
              </a:solidFill>
              <a:prstDash val="solid"/>
              <a:round/>
              <a:headEnd len="med" w="med" type="none"/>
              <a:tailEnd len="med" w="med" type="none"/>
            </a:ln>
          </p:spPr>
        </p:cxnSp>
        <p:cxnSp>
          <p:nvCxnSpPr>
            <p:cNvPr id="5059" name="Google Shape;5059;p84"/>
            <p:cNvCxnSpPr/>
            <p:nvPr/>
          </p:nvCxnSpPr>
          <p:spPr>
            <a:xfrm>
              <a:off x="1419225" y="1847850"/>
              <a:ext cx="266700" cy="561900"/>
            </a:xfrm>
            <a:prstGeom prst="straightConnector1">
              <a:avLst/>
            </a:prstGeom>
            <a:noFill/>
            <a:ln cap="flat" cmpd="sng" w="28575">
              <a:solidFill>
                <a:srgbClr val="FF00FF"/>
              </a:solidFill>
              <a:prstDash val="solid"/>
              <a:round/>
              <a:headEnd len="med" w="med" type="none"/>
              <a:tailEnd len="med" w="med" type="none"/>
            </a:ln>
          </p:spPr>
        </p:cxnSp>
        <p:cxnSp>
          <p:nvCxnSpPr>
            <p:cNvPr id="5060" name="Google Shape;5060;p84"/>
            <p:cNvCxnSpPr/>
            <p:nvPr/>
          </p:nvCxnSpPr>
          <p:spPr>
            <a:xfrm>
              <a:off x="1028700" y="1333500"/>
              <a:ext cx="371400" cy="228600"/>
            </a:xfrm>
            <a:prstGeom prst="straightConnector1">
              <a:avLst/>
            </a:prstGeom>
            <a:noFill/>
            <a:ln cap="flat" cmpd="sng" w="28575">
              <a:solidFill>
                <a:srgbClr val="FF00FF"/>
              </a:solidFill>
              <a:prstDash val="solid"/>
              <a:round/>
              <a:headEnd len="med" w="med" type="none"/>
              <a:tailEnd len="med" w="med" type="none"/>
            </a:ln>
          </p:spPr>
        </p:cxnSp>
        <p:cxnSp>
          <p:nvCxnSpPr>
            <p:cNvPr id="5061" name="Google Shape;5061;p84"/>
            <p:cNvCxnSpPr/>
            <p:nvPr/>
          </p:nvCxnSpPr>
          <p:spPr>
            <a:xfrm flipH="1" rot="10800000">
              <a:off x="1400175" y="1343100"/>
              <a:ext cx="381000" cy="219000"/>
            </a:xfrm>
            <a:prstGeom prst="straightConnector1">
              <a:avLst/>
            </a:prstGeom>
            <a:noFill/>
            <a:ln cap="flat" cmpd="sng" w="28575">
              <a:solidFill>
                <a:srgbClr val="FF00FF"/>
              </a:solidFill>
              <a:prstDash val="solid"/>
              <a:round/>
              <a:headEnd len="med" w="med" type="none"/>
              <a:tailEnd len="med" w="med" type="none"/>
            </a:ln>
          </p:spPr>
        </p:cxnSp>
      </p:grpSp>
      <p:cxnSp>
        <p:nvCxnSpPr>
          <p:cNvPr id="5062" name="Google Shape;5062;p84"/>
          <p:cNvCxnSpPr>
            <a:endCxn id="5063" idx="0"/>
          </p:cNvCxnSpPr>
          <p:nvPr/>
        </p:nvCxnSpPr>
        <p:spPr>
          <a:xfrm>
            <a:off x="8416325" y="1027263"/>
            <a:ext cx="0" cy="251700"/>
          </a:xfrm>
          <a:prstGeom prst="straightConnector1">
            <a:avLst/>
          </a:prstGeom>
          <a:noFill/>
          <a:ln cap="flat" cmpd="sng" w="19050">
            <a:solidFill>
              <a:srgbClr val="FF00FF"/>
            </a:solidFill>
            <a:prstDash val="solid"/>
            <a:round/>
            <a:headEnd len="med" w="med" type="none"/>
            <a:tailEnd len="med" w="med" type="stealth"/>
          </a:ln>
        </p:spPr>
      </p:cxnSp>
      <p:sp>
        <p:nvSpPr>
          <p:cNvPr id="5063" name="Google Shape;5063;p84"/>
          <p:cNvSpPr/>
          <p:nvPr/>
        </p:nvSpPr>
        <p:spPr>
          <a:xfrm>
            <a:off x="7879775" y="1278963"/>
            <a:ext cx="1073100" cy="682200"/>
          </a:xfrm>
          <a:prstGeom prst="rect">
            <a:avLst/>
          </a:prstGeom>
          <a:solidFill>
            <a:srgbClr val="FF00FF"/>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Python</a:t>
            </a:r>
            <a:endParaRPr sz="1200">
              <a:solidFill>
                <a:srgbClr val="FFFFFF"/>
              </a:solidFill>
              <a:latin typeface="Roboto"/>
              <a:ea typeface="Roboto"/>
              <a:cs typeface="Roboto"/>
              <a:sym typeface="Roboto"/>
            </a:endParaRPr>
          </a:p>
        </p:txBody>
      </p:sp>
      <p:sp>
        <p:nvSpPr>
          <p:cNvPr id="5064" name="Google Shape;5064;p84"/>
          <p:cNvSpPr/>
          <p:nvPr/>
        </p:nvSpPr>
        <p:spPr>
          <a:xfrm>
            <a:off x="5168650" y="4422225"/>
            <a:ext cx="1146600" cy="274800"/>
          </a:xfrm>
          <a:prstGeom prst="rect">
            <a:avLst/>
          </a:prstGeom>
          <a:solidFill>
            <a:srgbClr val="4A86E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65" name="Google Shape;5065;p84"/>
          <p:cNvCxnSpPr>
            <a:stCxn id="5038" idx="2"/>
            <a:endCxn id="5064" idx="0"/>
          </p:cNvCxnSpPr>
          <p:nvPr/>
        </p:nvCxnSpPr>
        <p:spPr>
          <a:xfrm flipH="1">
            <a:off x="5741975" y="4047838"/>
            <a:ext cx="1244400" cy="374400"/>
          </a:xfrm>
          <a:prstGeom prst="straightConnector1">
            <a:avLst/>
          </a:prstGeom>
          <a:noFill/>
          <a:ln cap="flat" cmpd="sng" w="9525">
            <a:solidFill>
              <a:srgbClr val="4A86E8"/>
            </a:solidFill>
            <a:prstDash val="solid"/>
            <a:round/>
            <a:headEnd len="med" w="med" type="none"/>
            <a:tailEnd len="med" w="med" type="oval"/>
          </a:ln>
        </p:spPr>
      </p:cxnSp>
      <p:sp>
        <p:nvSpPr>
          <p:cNvPr id="5066" name="Google Shape;5066;p84"/>
          <p:cNvSpPr/>
          <p:nvPr/>
        </p:nvSpPr>
        <p:spPr>
          <a:xfrm>
            <a:off x="7665300" y="4422225"/>
            <a:ext cx="1048500" cy="274800"/>
          </a:xfrm>
          <a:prstGeom prst="rect">
            <a:avLst/>
          </a:prstGeom>
          <a:solidFill>
            <a:srgbClr val="FF00FF"/>
          </a:solid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67" name="Google Shape;5067;p84"/>
          <p:cNvCxnSpPr>
            <a:stCxn id="5038" idx="2"/>
            <a:endCxn id="5066" idx="0"/>
          </p:cNvCxnSpPr>
          <p:nvPr/>
        </p:nvCxnSpPr>
        <p:spPr>
          <a:xfrm>
            <a:off x="6986375" y="4047838"/>
            <a:ext cx="1203300" cy="374400"/>
          </a:xfrm>
          <a:prstGeom prst="straightConnector1">
            <a:avLst/>
          </a:prstGeom>
          <a:noFill/>
          <a:ln cap="flat" cmpd="sng" w="9525">
            <a:solidFill>
              <a:srgbClr val="FF00FF"/>
            </a:solidFill>
            <a:prstDash val="solid"/>
            <a:round/>
            <a:headEnd len="med" w="med" type="none"/>
            <a:tailEnd len="med" w="med" type="oval"/>
          </a:ln>
        </p:spPr>
      </p:cxnSp>
      <p:sp>
        <p:nvSpPr>
          <p:cNvPr id="5044" name="Google Shape;5044;p84"/>
          <p:cNvSpPr/>
          <p:nvPr/>
        </p:nvSpPr>
        <p:spPr>
          <a:xfrm>
            <a:off x="6563475" y="2834548"/>
            <a:ext cx="845700" cy="682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Cloud Dataflow</a:t>
            </a:r>
            <a:endParaRPr sz="1200">
              <a:solidFill>
                <a:srgbClr val="FFFFFF"/>
              </a:solidFill>
              <a:latin typeface="Roboto"/>
              <a:ea typeface="Roboto"/>
              <a:cs typeface="Roboto"/>
              <a:sym typeface="Roboto"/>
            </a:endParaRPr>
          </a:p>
        </p:txBody>
      </p:sp>
      <p:sp>
        <p:nvSpPr>
          <p:cNvPr id="5068" name="Google Shape;5068;p84"/>
          <p:cNvSpPr/>
          <p:nvPr/>
        </p:nvSpPr>
        <p:spPr>
          <a:xfrm>
            <a:off x="6453725" y="4422225"/>
            <a:ext cx="1073100" cy="274800"/>
          </a:xfrm>
          <a:prstGeom prst="rect">
            <a:avLst/>
          </a:prstGeom>
          <a:solidFill>
            <a:srgbClr val="9900FF"/>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69" name="Google Shape;5069;p84"/>
          <p:cNvCxnSpPr>
            <a:stCxn id="5038" idx="2"/>
            <a:endCxn id="5068" idx="0"/>
          </p:cNvCxnSpPr>
          <p:nvPr/>
        </p:nvCxnSpPr>
        <p:spPr>
          <a:xfrm>
            <a:off x="6986375" y="4047838"/>
            <a:ext cx="3900" cy="374400"/>
          </a:xfrm>
          <a:prstGeom prst="straightConnector1">
            <a:avLst/>
          </a:prstGeom>
          <a:noFill/>
          <a:ln cap="flat" cmpd="sng" w="9525">
            <a:solidFill>
              <a:srgbClr val="9900FF"/>
            </a:solidFill>
            <a:prstDash val="solid"/>
            <a:round/>
            <a:headEnd len="med" w="med" type="none"/>
            <a:tailEnd len="med" w="med" type="oval"/>
          </a:ln>
        </p:spPr>
      </p:cxnSp>
      <p:grpSp>
        <p:nvGrpSpPr>
          <p:cNvPr id="5070" name="Google Shape;5070;p84"/>
          <p:cNvGrpSpPr/>
          <p:nvPr/>
        </p:nvGrpSpPr>
        <p:grpSpPr>
          <a:xfrm>
            <a:off x="6867520" y="609599"/>
            <a:ext cx="155085" cy="345323"/>
            <a:chOff x="1028700" y="733425"/>
            <a:chExt cx="752475" cy="1676325"/>
          </a:xfrm>
        </p:grpSpPr>
        <p:sp>
          <p:nvSpPr>
            <p:cNvPr id="5071" name="Google Shape;5071;p84"/>
            <p:cNvSpPr/>
            <p:nvPr/>
          </p:nvSpPr>
          <p:spPr>
            <a:xfrm>
              <a:off x="1190625" y="733425"/>
              <a:ext cx="419100" cy="4191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2" name="Google Shape;5072;p84"/>
            <p:cNvCxnSpPr>
              <a:stCxn id="5071" idx="4"/>
            </p:cNvCxnSpPr>
            <p:nvPr/>
          </p:nvCxnSpPr>
          <p:spPr>
            <a:xfrm>
              <a:off x="1400175" y="1152525"/>
              <a:ext cx="0" cy="656700"/>
            </a:xfrm>
            <a:prstGeom prst="straightConnector1">
              <a:avLst/>
            </a:prstGeom>
            <a:noFill/>
            <a:ln cap="flat" cmpd="sng" w="28575">
              <a:solidFill>
                <a:srgbClr val="9900FF"/>
              </a:solidFill>
              <a:prstDash val="solid"/>
              <a:round/>
              <a:headEnd len="med" w="med" type="none"/>
              <a:tailEnd len="med" w="med" type="none"/>
            </a:ln>
          </p:spPr>
        </p:cxnSp>
        <p:cxnSp>
          <p:nvCxnSpPr>
            <p:cNvPr id="5073" name="Google Shape;5073;p84"/>
            <p:cNvCxnSpPr/>
            <p:nvPr/>
          </p:nvCxnSpPr>
          <p:spPr>
            <a:xfrm flipH="1">
              <a:off x="1104975" y="1819275"/>
              <a:ext cx="295200" cy="581100"/>
            </a:xfrm>
            <a:prstGeom prst="straightConnector1">
              <a:avLst/>
            </a:prstGeom>
            <a:noFill/>
            <a:ln cap="flat" cmpd="sng" w="28575">
              <a:solidFill>
                <a:srgbClr val="9900FF"/>
              </a:solidFill>
              <a:prstDash val="solid"/>
              <a:round/>
              <a:headEnd len="med" w="med" type="none"/>
              <a:tailEnd len="med" w="med" type="none"/>
            </a:ln>
          </p:spPr>
        </p:cxnSp>
        <p:cxnSp>
          <p:nvCxnSpPr>
            <p:cNvPr id="5074" name="Google Shape;5074;p84"/>
            <p:cNvCxnSpPr/>
            <p:nvPr/>
          </p:nvCxnSpPr>
          <p:spPr>
            <a:xfrm>
              <a:off x="1419225" y="1847850"/>
              <a:ext cx="266700" cy="561900"/>
            </a:xfrm>
            <a:prstGeom prst="straightConnector1">
              <a:avLst/>
            </a:prstGeom>
            <a:noFill/>
            <a:ln cap="flat" cmpd="sng" w="28575">
              <a:solidFill>
                <a:srgbClr val="9900FF"/>
              </a:solidFill>
              <a:prstDash val="solid"/>
              <a:round/>
              <a:headEnd len="med" w="med" type="none"/>
              <a:tailEnd len="med" w="med" type="none"/>
            </a:ln>
          </p:spPr>
        </p:cxnSp>
        <p:cxnSp>
          <p:nvCxnSpPr>
            <p:cNvPr id="5075" name="Google Shape;5075;p84"/>
            <p:cNvCxnSpPr/>
            <p:nvPr/>
          </p:nvCxnSpPr>
          <p:spPr>
            <a:xfrm>
              <a:off x="1028700" y="1333500"/>
              <a:ext cx="371400" cy="228600"/>
            </a:xfrm>
            <a:prstGeom prst="straightConnector1">
              <a:avLst/>
            </a:prstGeom>
            <a:noFill/>
            <a:ln cap="flat" cmpd="sng" w="28575">
              <a:solidFill>
                <a:srgbClr val="9900FF"/>
              </a:solidFill>
              <a:prstDash val="solid"/>
              <a:round/>
              <a:headEnd len="med" w="med" type="none"/>
              <a:tailEnd len="med" w="med" type="none"/>
            </a:ln>
          </p:spPr>
        </p:cxnSp>
        <p:cxnSp>
          <p:nvCxnSpPr>
            <p:cNvPr id="5076" name="Google Shape;5076;p84"/>
            <p:cNvCxnSpPr/>
            <p:nvPr/>
          </p:nvCxnSpPr>
          <p:spPr>
            <a:xfrm flipH="1" rot="10800000">
              <a:off x="1400175" y="1343100"/>
              <a:ext cx="381000" cy="219000"/>
            </a:xfrm>
            <a:prstGeom prst="straightConnector1">
              <a:avLst/>
            </a:prstGeom>
            <a:noFill/>
            <a:ln cap="flat" cmpd="sng" w="28575">
              <a:solidFill>
                <a:srgbClr val="9900FF"/>
              </a:solidFill>
              <a:prstDash val="solid"/>
              <a:round/>
              <a:headEnd len="med" w="med" type="none"/>
              <a:tailEnd len="med" w="med" type="none"/>
            </a:ln>
          </p:spPr>
        </p:cxnSp>
      </p:grpSp>
      <p:cxnSp>
        <p:nvCxnSpPr>
          <p:cNvPr id="5077" name="Google Shape;5077;p84"/>
          <p:cNvCxnSpPr/>
          <p:nvPr/>
        </p:nvCxnSpPr>
        <p:spPr>
          <a:xfrm>
            <a:off x="6945063" y="940950"/>
            <a:ext cx="0" cy="251700"/>
          </a:xfrm>
          <a:prstGeom prst="straightConnector1">
            <a:avLst/>
          </a:prstGeom>
          <a:noFill/>
          <a:ln cap="flat" cmpd="sng" w="19050">
            <a:solidFill>
              <a:srgbClr val="9900FF"/>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1" name="Shape 5081"/>
        <p:cNvGrpSpPr/>
        <p:nvPr/>
      </p:nvGrpSpPr>
      <p:grpSpPr>
        <a:xfrm>
          <a:off x="0" y="0"/>
          <a:ext cx="0" cy="0"/>
          <a:chOff x="0" y="0"/>
          <a:chExt cx="0" cy="0"/>
        </a:xfrm>
      </p:grpSpPr>
      <p:sp>
        <p:nvSpPr>
          <p:cNvPr id="5082" name="Google Shape;5082;p85"/>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Categorizing Runner Capabilities</a:t>
            </a:r>
            <a:endParaRPr sz="2700">
              <a:solidFill>
                <a:srgbClr val="FFFFFF"/>
              </a:solidFill>
              <a:latin typeface="Open Sans"/>
              <a:ea typeface="Open Sans"/>
              <a:cs typeface="Open Sans"/>
              <a:sym typeface="Open Sans"/>
            </a:endParaRPr>
          </a:p>
        </p:txBody>
      </p:sp>
      <p:pic>
        <p:nvPicPr>
          <p:cNvPr descr="Screen Shot 2016-03-16 at 4.08.32 PM.png" id="5083" name="Google Shape;5083;p85"/>
          <p:cNvPicPr preferRelativeResize="0"/>
          <p:nvPr/>
        </p:nvPicPr>
        <p:blipFill>
          <a:blip r:embed="rId3">
            <a:alphaModFix/>
          </a:blip>
          <a:stretch>
            <a:fillRect/>
          </a:stretch>
        </p:blipFill>
        <p:spPr>
          <a:xfrm>
            <a:off x="285874" y="863525"/>
            <a:ext cx="3933779" cy="1970127"/>
          </a:xfrm>
          <a:prstGeom prst="rect">
            <a:avLst/>
          </a:prstGeom>
          <a:noFill/>
          <a:ln>
            <a:noFill/>
          </a:ln>
        </p:spPr>
      </p:pic>
      <p:pic>
        <p:nvPicPr>
          <p:cNvPr descr="Screen Shot 2016-03-16 at 4.08.43 PM.png" id="5084" name="Google Shape;5084;p85"/>
          <p:cNvPicPr preferRelativeResize="0"/>
          <p:nvPr/>
        </p:nvPicPr>
        <p:blipFill>
          <a:blip r:embed="rId4">
            <a:alphaModFix/>
          </a:blip>
          <a:stretch>
            <a:fillRect/>
          </a:stretch>
        </p:blipFill>
        <p:spPr>
          <a:xfrm>
            <a:off x="4648564" y="851081"/>
            <a:ext cx="3914337" cy="1607209"/>
          </a:xfrm>
          <a:prstGeom prst="rect">
            <a:avLst/>
          </a:prstGeom>
          <a:noFill/>
          <a:ln>
            <a:noFill/>
          </a:ln>
        </p:spPr>
      </p:pic>
      <p:pic>
        <p:nvPicPr>
          <p:cNvPr descr="Screen Shot 2016-03-16 at 4.09.01 PM.png" id="5085" name="Google Shape;5085;p85"/>
          <p:cNvPicPr preferRelativeResize="0"/>
          <p:nvPr/>
        </p:nvPicPr>
        <p:blipFill>
          <a:blip r:embed="rId5">
            <a:alphaModFix/>
          </a:blip>
          <a:stretch>
            <a:fillRect/>
          </a:stretch>
        </p:blipFill>
        <p:spPr>
          <a:xfrm>
            <a:off x="311792" y="3022480"/>
            <a:ext cx="3907856" cy="1762745"/>
          </a:xfrm>
          <a:prstGeom prst="rect">
            <a:avLst/>
          </a:prstGeom>
          <a:noFill/>
          <a:ln>
            <a:noFill/>
          </a:ln>
        </p:spPr>
      </p:pic>
      <p:pic>
        <p:nvPicPr>
          <p:cNvPr descr="Screen Shot 2016-03-16 at 4.09.15 PM.png" id="5086" name="Google Shape;5086;p85"/>
          <p:cNvPicPr preferRelativeResize="0"/>
          <p:nvPr/>
        </p:nvPicPr>
        <p:blipFill>
          <a:blip r:embed="rId6">
            <a:alphaModFix/>
          </a:blip>
          <a:stretch>
            <a:fillRect/>
          </a:stretch>
        </p:blipFill>
        <p:spPr>
          <a:xfrm>
            <a:off x="4638845" y="2964091"/>
            <a:ext cx="3933779" cy="965621"/>
          </a:xfrm>
          <a:prstGeom prst="rect">
            <a:avLst/>
          </a:prstGeom>
          <a:noFill/>
          <a:ln>
            <a:noFill/>
          </a:ln>
        </p:spPr>
      </p:pic>
      <p:sp>
        <p:nvSpPr>
          <p:cNvPr id="5087" name="Google Shape;5087;p85"/>
          <p:cNvSpPr txBox="1"/>
          <p:nvPr/>
        </p:nvSpPr>
        <p:spPr>
          <a:xfrm>
            <a:off x="4495500" y="3907290"/>
            <a:ext cx="4648500" cy="9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https://beam.apache.org/learn/runners/capability-matrix/</a:t>
            </a:r>
            <a:endParaRPr b="1" sz="11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1" name="Shape 5091"/>
        <p:cNvGrpSpPr/>
        <p:nvPr/>
      </p:nvGrpSpPr>
      <p:grpSpPr>
        <a:xfrm>
          <a:off x="0" y="0"/>
          <a:ext cx="0" cy="0"/>
          <a:chOff x="0" y="0"/>
          <a:chExt cx="0" cy="0"/>
        </a:xfrm>
      </p:grpSpPr>
      <p:sp>
        <p:nvSpPr>
          <p:cNvPr id="5092" name="Google Shape;5092;p86"/>
          <p:cNvSpPr txBox="1"/>
          <p:nvPr>
            <p:ph idx="1" type="body"/>
          </p:nvPr>
        </p:nvSpPr>
        <p:spPr>
          <a:xfrm>
            <a:off x="3207998" y="1382650"/>
            <a:ext cx="5417100" cy="3394500"/>
          </a:xfrm>
          <a:prstGeom prst="rect">
            <a:avLst/>
          </a:prstGeom>
        </p:spPr>
        <p:txBody>
          <a:bodyPr anchorCtr="0" anchor="t" bIns="68575" lIns="68575" spcFirstLastPara="1" rIns="68575" wrap="square" tIns="68575">
            <a:noAutofit/>
          </a:bodyPr>
          <a:lstStyle/>
          <a:p>
            <a:pPr indent="0" lvl="0" marL="0" rtl="0" algn="l">
              <a:lnSpc>
                <a:spcPct val="90000"/>
              </a:lnSpc>
              <a:spcBef>
                <a:spcPts val="1200"/>
              </a:spcBef>
              <a:spcAft>
                <a:spcPts val="0"/>
              </a:spcAft>
              <a:buNone/>
            </a:pPr>
            <a:r>
              <a:rPr b="1" i="1" lang="en" sz="2000">
                <a:solidFill>
                  <a:srgbClr val="FFFFFF"/>
                </a:solidFill>
                <a:latin typeface="Roboto"/>
                <a:ea typeface="Roboto"/>
                <a:cs typeface="Roboto"/>
                <a:sym typeface="Roboto"/>
              </a:rPr>
              <a:t>Collaborate</a:t>
            </a:r>
            <a:r>
              <a:rPr lang="en" sz="2000">
                <a:solidFill>
                  <a:srgbClr val="FFFFFF"/>
                </a:solidFill>
                <a:latin typeface="Roboto"/>
                <a:ea typeface="Roboto"/>
                <a:cs typeface="Roboto"/>
                <a:sym typeface="Roboto"/>
              </a:rPr>
              <a:t> - Beam is becoming a community-driven effort with participation from many organizations and contributors</a:t>
            </a:r>
            <a:br>
              <a:rPr lang="en" sz="2000">
                <a:solidFill>
                  <a:srgbClr val="FFFFFF"/>
                </a:solidFill>
                <a:latin typeface="Roboto"/>
                <a:ea typeface="Roboto"/>
                <a:cs typeface="Roboto"/>
                <a:sym typeface="Roboto"/>
              </a:rPr>
            </a:br>
            <a:endParaRPr sz="2000">
              <a:solidFill>
                <a:srgbClr val="FFFFFF"/>
              </a:solidFill>
              <a:latin typeface="Roboto"/>
              <a:ea typeface="Roboto"/>
              <a:cs typeface="Roboto"/>
              <a:sym typeface="Roboto"/>
            </a:endParaRPr>
          </a:p>
          <a:p>
            <a:pPr indent="0" lvl="0" marL="0" rtl="0" algn="l">
              <a:lnSpc>
                <a:spcPct val="90000"/>
              </a:lnSpc>
              <a:spcBef>
                <a:spcPts val="1200"/>
              </a:spcBef>
              <a:spcAft>
                <a:spcPts val="0"/>
              </a:spcAft>
              <a:buNone/>
            </a:pPr>
            <a:r>
              <a:rPr b="1" i="1" lang="en" sz="2000">
                <a:solidFill>
                  <a:srgbClr val="FFFFFF"/>
                </a:solidFill>
                <a:latin typeface="Roboto"/>
                <a:ea typeface="Roboto"/>
                <a:cs typeface="Roboto"/>
                <a:sym typeface="Roboto"/>
              </a:rPr>
              <a:t>Grow</a:t>
            </a:r>
            <a:r>
              <a:rPr lang="en" sz="2000">
                <a:solidFill>
                  <a:srgbClr val="FFFFFF"/>
                </a:solidFill>
                <a:latin typeface="Roboto"/>
                <a:ea typeface="Roboto"/>
                <a:cs typeface="Roboto"/>
                <a:sym typeface="Roboto"/>
              </a:rPr>
              <a:t> - We want to grow the Beam ecosystem and community with active, open involvement so Beam is a part of the larger OSS ecosystem</a:t>
            </a:r>
            <a:endParaRPr sz="2000">
              <a:solidFill>
                <a:srgbClr val="FFFFFF"/>
              </a:solidFill>
              <a:latin typeface="Roboto"/>
              <a:ea typeface="Roboto"/>
              <a:cs typeface="Roboto"/>
              <a:sym typeface="Roboto"/>
            </a:endParaRPr>
          </a:p>
          <a:p>
            <a:pPr indent="0" lvl="0" marL="0" rtl="0" algn="l">
              <a:lnSpc>
                <a:spcPct val="90000"/>
              </a:lnSpc>
              <a:spcBef>
                <a:spcPts val="1200"/>
              </a:spcBef>
              <a:spcAft>
                <a:spcPts val="0"/>
              </a:spcAft>
              <a:buNone/>
            </a:pPr>
            <a:r>
              <a:t/>
            </a:r>
            <a:endParaRPr sz="2000">
              <a:solidFill>
                <a:srgbClr val="FFFFFF"/>
              </a:solidFill>
              <a:latin typeface="Roboto"/>
              <a:ea typeface="Roboto"/>
              <a:cs typeface="Roboto"/>
              <a:sym typeface="Roboto"/>
            </a:endParaRPr>
          </a:p>
          <a:p>
            <a:pPr indent="-114300" lvl="0" marL="177800" rtl="0" algn="l">
              <a:spcBef>
                <a:spcPts val="0"/>
              </a:spcBef>
              <a:spcAft>
                <a:spcPts val="0"/>
              </a:spcAft>
              <a:buNone/>
            </a:pPr>
            <a:r>
              <a:t/>
            </a:r>
            <a:endParaRPr b="1" sz="2000">
              <a:solidFill>
                <a:srgbClr val="FFFFFF"/>
              </a:solidFill>
              <a:latin typeface="Roboto"/>
              <a:ea typeface="Roboto"/>
              <a:cs typeface="Roboto"/>
              <a:sym typeface="Roboto"/>
            </a:endParaRPr>
          </a:p>
        </p:txBody>
      </p:sp>
      <p:sp>
        <p:nvSpPr>
          <p:cNvPr id="5093" name="Google Shape;5093;p86"/>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Growing the Beam Community</a:t>
            </a:r>
            <a:endParaRPr sz="2700">
              <a:solidFill>
                <a:srgbClr val="FFFFFF"/>
              </a:solidFill>
              <a:latin typeface="Open Sans"/>
              <a:ea typeface="Open Sans"/>
              <a:cs typeface="Open Sans"/>
              <a:sym typeface="Open Sans"/>
            </a:endParaRPr>
          </a:p>
        </p:txBody>
      </p:sp>
      <p:pic>
        <p:nvPicPr>
          <p:cNvPr id="5094" name="Google Shape;5094;p86"/>
          <p:cNvPicPr preferRelativeResize="0"/>
          <p:nvPr/>
        </p:nvPicPr>
        <p:blipFill>
          <a:blip r:embed="rId3">
            <a:alphaModFix/>
          </a:blip>
          <a:stretch>
            <a:fillRect/>
          </a:stretch>
        </p:blipFill>
        <p:spPr>
          <a:xfrm>
            <a:off x="1057425" y="1670250"/>
            <a:ext cx="1245450" cy="1803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8" name="Shape 5098"/>
        <p:cNvGrpSpPr/>
        <p:nvPr/>
      </p:nvGrpSpPr>
      <p:grpSpPr>
        <a:xfrm>
          <a:off x="0" y="0"/>
          <a:ext cx="0" cy="0"/>
          <a:chOff x="0" y="0"/>
          <a:chExt cx="0" cy="0"/>
        </a:xfrm>
      </p:grpSpPr>
      <p:sp>
        <p:nvSpPr>
          <p:cNvPr id="5099" name="Google Shape;5099;p87"/>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Apache Beam Roadmap</a:t>
            </a:r>
            <a:endParaRPr sz="2700">
              <a:solidFill>
                <a:srgbClr val="FFFFFF"/>
              </a:solidFill>
              <a:latin typeface="Open Sans"/>
              <a:ea typeface="Open Sans"/>
              <a:cs typeface="Open Sans"/>
              <a:sym typeface="Open Sans"/>
            </a:endParaRPr>
          </a:p>
        </p:txBody>
      </p:sp>
      <p:cxnSp>
        <p:nvCxnSpPr>
          <p:cNvPr id="5100" name="Google Shape;5100;p87"/>
          <p:cNvCxnSpPr/>
          <p:nvPr/>
        </p:nvCxnSpPr>
        <p:spPr>
          <a:xfrm>
            <a:off x="434850" y="2571750"/>
            <a:ext cx="8274300" cy="0"/>
          </a:xfrm>
          <a:prstGeom prst="straightConnector1">
            <a:avLst/>
          </a:prstGeom>
          <a:noFill/>
          <a:ln cap="flat" cmpd="sng" w="28575">
            <a:solidFill>
              <a:srgbClr val="FFFFFF"/>
            </a:solidFill>
            <a:prstDash val="solid"/>
            <a:round/>
            <a:headEnd len="med" w="med" type="diamond"/>
            <a:tailEnd len="med" w="med" type="diamond"/>
          </a:ln>
        </p:spPr>
      </p:cxnSp>
      <p:cxnSp>
        <p:nvCxnSpPr>
          <p:cNvPr id="5101" name="Google Shape;5101;p87"/>
          <p:cNvCxnSpPr/>
          <p:nvPr/>
        </p:nvCxnSpPr>
        <p:spPr>
          <a:xfrm>
            <a:off x="765300" y="2531499"/>
            <a:ext cx="0" cy="733500"/>
          </a:xfrm>
          <a:prstGeom prst="straightConnector1">
            <a:avLst/>
          </a:prstGeom>
          <a:noFill/>
          <a:ln cap="flat" cmpd="sng" w="19050">
            <a:solidFill>
              <a:srgbClr val="FBB405"/>
            </a:solidFill>
            <a:prstDash val="solid"/>
            <a:round/>
            <a:headEnd len="med" w="med" type="oval"/>
            <a:tailEnd len="med" w="med" type="none"/>
          </a:ln>
        </p:spPr>
      </p:cxnSp>
      <p:sp>
        <p:nvSpPr>
          <p:cNvPr id="5102" name="Google Shape;5102;p87"/>
          <p:cNvSpPr txBox="1"/>
          <p:nvPr/>
        </p:nvSpPr>
        <p:spPr>
          <a:xfrm>
            <a:off x="81000" y="3265000"/>
            <a:ext cx="13686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latin typeface="Roboto"/>
                <a:ea typeface="Roboto"/>
                <a:cs typeface="Roboto"/>
                <a:sym typeface="Roboto"/>
              </a:rPr>
              <a:t>02/01/2016</a:t>
            </a:r>
            <a:endParaRPr b="1" u="sng">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Enter Apache Incubator</a:t>
            </a:r>
            <a:endParaRPr>
              <a:solidFill>
                <a:srgbClr val="FFFFFF"/>
              </a:solidFill>
              <a:latin typeface="Roboto"/>
              <a:ea typeface="Roboto"/>
              <a:cs typeface="Roboto"/>
              <a:sym typeface="Roboto"/>
            </a:endParaRPr>
          </a:p>
        </p:txBody>
      </p:sp>
      <p:grpSp>
        <p:nvGrpSpPr>
          <p:cNvPr id="5103" name="Google Shape;5103;p87"/>
          <p:cNvGrpSpPr/>
          <p:nvPr/>
        </p:nvGrpSpPr>
        <p:grpSpPr>
          <a:xfrm>
            <a:off x="1093696" y="2419371"/>
            <a:ext cx="2066229" cy="198528"/>
            <a:chOff x="1509739" y="1922625"/>
            <a:chExt cx="486000" cy="304725"/>
          </a:xfrm>
        </p:grpSpPr>
        <p:cxnSp>
          <p:nvCxnSpPr>
            <p:cNvPr id="5104" name="Google Shape;5104;p87"/>
            <p:cNvCxnSpPr/>
            <p:nvPr/>
          </p:nvCxnSpPr>
          <p:spPr>
            <a:xfrm rot="10800000">
              <a:off x="1511750" y="1932150"/>
              <a:ext cx="0" cy="295200"/>
            </a:xfrm>
            <a:prstGeom prst="straightConnector1">
              <a:avLst/>
            </a:prstGeom>
            <a:noFill/>
            <a:ln cap="flat" cmpd="sng" w="19050">
              <a:solidFill>
                <a:srgbClr val="4285F4"/>
              </a:solidFill>
              <a:prstDash val="solid"/>
              <a:round/>
              <a:headEnd len="med" w="med" type="oval"/>
              <a:tailEnd len="med" w="med" type="none"/>
            </a:ln>
          </p:spPr>
        </p:cxnSp>
        <p:cxnSp>
          <p:nvCxnSpPr>
            <p:cNvPr id="5105" name="Google Shape;5105;p87"/>
            <p:cNvCxnSpPr/>
            <p:nvPr/>
          </p:nvCxnSpPr>
          <p:spPr>
            <a:xfrm rot="10800000">
              <a:off x="1509739" y="1931534"/>
              <a:ext cx="486000" cy="0"/>
            </a:xfrm>
            <a:prstGeom prst="straightConnector1">
              <a:avLst/>
            </a:prstGeom>
            <a:noFill/>
            <a:ln cap="flat" cmpd="sng" w="19050">
              <a:solidFill>
                <a:srgbClr val="4285F4"/>
              </a:solidFill>
              <a:prstDash val="solid"/>
              <a:round/>
              <a:headEnd len="med" w="med" type="none"/>
              <a:tailEnd len="med" w="med" type="none"/>
            </a:ln>
          </p:spPr>
        </p:cxnSp>
        <p:cxnSp>
          <p:nvCxnSpPr>
            <p:cNvPr id="5106" name="Google Shape;5106;p87"/>
            <p:cNvCxnSpPr/>
            <p:nvPr/>
          </p:nvCxnSpPr>
          <p:spPr>
            <a:xfrm rot="10800000">
              <a:off x="1993334" y="1922625"/>
              <a:ext cx="0" cy="295200"/>
            </a:xfrm>
            <a:prstGeom prst="straightConnector1">
              <a:avLst/>
            </a:prstGeom>
            <a:noFill/>
            <a:ln cap="flat" cmpd="sng" w="19050">
              <a:solidFill>
                <a:srgbClr val="4285F4"/>
              </a:solidFill>
              <a:prstDash val="solid"/>
              <a:round/>
              <a:headEnd len="med" w="med" type="oval"/>
              <a:tailEnd len="med" w="med" type="none"/>
            </a:ln>
          </p:spPr>
        </p:cxnSp>
      </p:grpSp>
      <p:sp>
        <p:nvSpPr>
          <p:cNvPr id="5107" name="Google Shape;5107;p87"/>
          <p:cNvSpPr txBox="1"/>
          <p:nvPr/>
        </p:nvSpPr>
        <p:spPr>
          <a:xfrm>
            <a:off x="1123950" y="1436750"/>
            <a:ext cx="1990800" cy="9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latin typeface="Roboto"/>
                <a:ea typeface="Roboto"/>
                <a:cs typeface="Roboto"/>
                <a:sym typeface="Roboto"/>
              </a:rPr>
              <a:t>Early 2016</a:t>
            </a:r>
            <a:endParaRPr b="1" u="sng">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Internal API redesign</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Slight Chaos</a:t>
            </a:r>
            <a:endParaRPr>
              <a:solidFill>
                <a:srgbClr val="FFFFFF"/>
              </a:solidFill>
              <a:latin typeface="Roboto"/>
              <a:ea typeface="Roboto"/>
              <a:cs typeface="Roboto"/>
              <a:sym typeface="Roboto"/>
            </a:endParaRPr>
          </a:p>
        </p:txBody>
      </p:sp>
      <p:grpSp>
        <p:nvGrpSpPr>
          <p:cNvPr id="5108" name="Google Shape;5108;p87"/>
          <p:cNvGrpSpPr/>
          <p:nvPr/>
        </p:nvGrpSpPr>
        <p:grpSpPr>
          <a:xfrm rot="10800000">
            <a:off x="3282308" y="2530246"/>
            <a:ext cx="2066229" cy="198528"/>
            <a:chOff x="1509739" y="1922625"/>
            <a:chExt cx="486000" cy="304725"/>
          </a:xfrm>
        </p:grpSpPr>
        <p:cxnSp>
          <p:nvCxnSpPr>
            <p:cNvPr id="5109" name="Google Shape;5109;p87"/>
            <p:cNvCxnSpPr/>
            <p:nvPr/>
          </p:nvCxnSpPr>
          <p:spPr>
            <a:xfrm rot="10800000">
              <a:off x="1511750" y="1932150"/>
              <a:ext cx="0" cy="295200"/>
            </a:xfrm>
            <a:prstGeom prst="straightConnector1">
              <a:avLst/>
            </a:prstGeom>
            <a:noFill/>
            <a:ln cap="flat" cmpd="sng" w="19050">
              <a:solidFill>
                <a:srgbClr val="4285F4"/>
              </a:solidFill>
              <a:prstDash val="solid"/>
              <a:round/>
              <a:headEnd len="med" w="med" type="oval"/>
              <a:tailEnd len="med" w="med" type="none"/>
            </a:ln>
          </p:spPr>
        </p:cxnSp>
        <p:cxnSp>
          <p:nvCxnSpPr>
            <p:cNvPr id="5110" name="Google Shape;5110;p87"/>
            <p:cNvCxnSpPr/>
            <p:nvPr/>
          </p:nvCxnSpPr>
          <p:spPr>
            <a:xfrm rot="10800000">
              <a:off x="1509739" y="1931534"/>
              <a:ext cx="486000" cy="0"/>
            </a:xfrm>
            <a:prstGeom prst="straightConnector1">
              <a:avLst/>
            </a:prstGeom>
            <a:noFill/>
            <a:ln cap="flat" cmpd="sng" w="19050">
              <a:solidFill>
                <a:srgbClr val="4285F4"/>
              </a:solidFill>
              <a:prstDash val="solid"/>
              <a:round/>
              <a:headEnd len="med" w="med" type="none"/>
              <a:tailEnd len="med" w="med" type="none"/>
            </a:ln>
          </p:spPr>
        </p:cxnSp>
        <p:cxnSp>
          <p:nvCxnSpPr>
            <p:cNvPr id="5111" name="Google Shape;5111;p87"/>
            <p:cNvCxnSpPr/>
            <p:nvPr/>
          </p:nvCxnSpPr>
          <p:spPr>
            <a:xfrm rot="10800000">
              <a:off x="1993334" y="1922625"/>
              <a:ext cx="0" cy="295200"/>
            </a:xfrm>
            <a:prstGeom prst="straightConnector1">
              <a:avLst/>
            </a:prstGeom>
            <a:noFill/>
            <a:ln cap="flat" cmpd="sng" w="19050">
              <a:solidFill>
                <a:srgbClr val="4285F4"/>
              </a:solidFill>
              <a:prstDash val="solid"/>
              <a:round/>
              <a:headEnd len="med" w="med" type="oval"/>
              <a:tailEnd len="med" w="med" type="none"/>
            </a:ln>
          </p:spPr>
        </p:cxnSp>
      </p:grpSp>
      <p:sp>
        <p:nvSpPr>
          <p:cNvPr id="5112" name="Google Shape;5112;p87"/>
          <p:cNvSpPr txBox="1"/>
          <p:nvPr/>
        </p:nvSpPr>
        <p:spPr>
          <a:xfrm>
            <a:off x="3320025" y="2825500"/>
            <a:ext cx="1990800" cy="9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latin typeface="Roboto"/>
                <a:ea typeface="Roboto"/>
                <a:cs typeface="Roboto"/>
                <a:sym typeface="Roboto"/>
              </a:rPr>
              <a:t>Mid 2016</a:t>
            </a:r>
            <a:endParaRPr b="1" u="sng">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API Stabilization</a:t>
            </a:r>
            <a:endParaRPr>
              <a:solidFill>
                <a:srgbClr val="FFFFFF"/>
              </a:solidFill>
              <a:latin typeface="Roboto"/>
              <a:ea typeface="Roboto"/>
              <a:cs typeface="Roboto"/>
              <a:sym typeface="Roboto"/>
            </a:endParaRPr>
          </a:p>
        </p:txBody>
      </p:sp>
      <p:grpSp>
        <p:nvGrpSpPr>
          <p:cNvPr id="5113" name="Google Shape;5113;p87"/>
          <p:cNvGrpSpPr/>
          <p:nvPr/>
        </p:nvGrpSpPr>
        <p:grpSpPr>
          <a:xfrm>
            <a:off x="5499933" y="2419371"/>
            <a:ext cx="2066229" cy="198528"/>
            <a:chOff x="1509739" y="1922625"/>
            <a:chExt cx="486000" cy="304725"/>
          </a:xfrm>
        </p:grpSpPr>
        <p:cxnSp>
          <p:nvCxnSpPr>
            <p:cNvPr id="5114" name="Google Shape;5114;p87"/>
            <p:cNvCxnSpPr/>
            <p:nvPr/>
          </p:nvCxnSpPr>
          <p:spPr>
            <a:xfrm rot="10800000">
              <a:off x="1511750" y="1932150"/>
              <a:ext cx="0" cy="295200"/>
            </a:xfrm>
            <a:prstGeom prst="straightConnector1">
              <a:avLst/>
            </a:prstGeom>
            <a:noFill/>
            <a:ln cap="flat" cmpd="sng" w="19050">
              <a:solidFill>
                <a:srgbClr val="4285F4"/>
              </a:solidFill>
              <a:prstDash val="solid"/>
              <a:round/>
              <a:headEnd len="med" w="med" type="oval"/>
              <a:tailEnd len="med" w="med" type="none"/>
            </a:ln>
          </p:spPr>
        </p:cxnSp>
        <p:cxnSp>
          <p:nvCxnSpPr>
            <p:cNvPr id="5115" name="Google Shape;5115;p87"/>
            <p:cNvCxnSpPr/>
            <p:nvPr/>
          </p:nvCxnSpPr>
          <p:spPr>
            <a:xfrm rot="10800000">
              <a:off x="1509739" y="1931534"/>
              <a:ext cx="486000" cy="0"/>
            </a:xfrm>
            <a:prstGeom prst="straightConnector1">
              <a:avLst/>
            </a:prstGeom>
            <a:noFill/>
            <a:ln cap="flat" cmpd="sng" w="19050">
              <a:solidFill>
                <a:srgbClr val="4285F4"/>
              </a:solidFill>
              <a:prstDash val="solid"/>
              <a:round/>
              <a:headEnd len="med" w="med" type="none"/>
              <a:tailEnd len="med" w="med" type="none"/>
            </a:ln>
          </p:spPr>
        </p:cxnSp>
        <p:cxnSp>
          <p:nvCxnSpPr>
            <p:cNvPr id="5116" name="Google Shape;5116;p87"/>
            <p:cNvCxnSpPr/>
            <p:nvPr/>
          </p:nvCxnSpPr>
          <p:spPr>
            <a:xfrm rot="10800000">
              <a:off x="1993334" y="1922625"/>
              <a:ext cx="0" cy="295200"/>
            </a:xfrm>
            <a:prstGeom prst="straightConnector1">
              <a:avLst/>
            </a:prstGeom>
            <a:noFill/>
            <a:ln cap="flat" cmpd="sng" w="19050">
              <a:solidFill>
                <a:srgbClr val="4285F4"/>
              </a:solidFill>
              <a:prstDash val="solid"/>
              <a:round/>
              <a:headEnd len="med" w="med" type="oval"/>
              <a:tailEnd len="med" w="med" type="none"/>
            </a:ln>
          </p:spPr>
        </p:cxnSp>
      </p:grpSp>
      <p:sp>
        <p:nvSpPr>
          <p:cNvPr id="5117" name="Google Shape;5117;p87"/>
          <p:cNvSpPr txBox="1"/>
          <p:nvPr/>
        </p:nvSpPr>
        <p:spPr>
          <a:xfrm>
            <a:off x="5530188" y="1436750"/>
            <a:ext cx="1990800" cy="9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latin typeface="Roboto"/>
                <a:ea typeface="Roboto"/>
                <a:cs typeface="Roboto"/>
                <a:sym typeface="Roboto"/>
              </a:rPr>
              <a:t>Late 2016</a:t>
            </a:r>
            <a:endParaRPr b="1" u="sng">
              <a:solidFill>
                <a:srgbClr val="FFFFFF"/>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a:solidFill>
                  <a:srgbClr val="FFFFFF"/>
                </a:solidFill>
                <a:latin typeface="Roboto"/>
                <a:ea typeface="Roboto"/>
                <a:cs typeface="Roboto"/>
                <a:sym typeface="Roboto"/>
              </a:rPr>
              <a:t>Multiple runners execute Beam pipelines</a:t>
            </a:r>
            <a:endParaRPr>
              <a:solidFill>
                <a:srgbClr val="FFFFFF"/>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cxnSp>
        <p:nvCxnSpPr>
          <p:cNvPr id="5118" name="Google Shape;5118;p87"/>
          <p:cNvCxnSpPr/>
          <p:nvPr/>
        </p:nvCxnSpPr>
        <p:spPr>
          <a:xfrm rot="10800000">
            <a:off x="914300" y="1619150"/>
            <a:ext cx="0" cy="989700"/>
          </a:xfrm>
          <a:prstGeom prst="straightConnector1">
            <a:avLst/>
          </a:prstGeom>
          <a:noFill/>
          <a:ln cap="flat" cmpd="sng" w="19050">
            <a:solidFill>
              <a:srgbClr val="FBB405"/>
            </a:solidFill>
            <a:prstDash val="solid"/>
            <a:round/>
            <a:headEnd len="med" w="med" type="oval"/>
            <a:tailEnd len="med" w="med" type="none"/>
          </a:ln>
        </p:spPr>
      </p:cxnSp>
      <p:sp>
        <p:nvSpPr>
          <p:cNvPr id="5119" name="Google Shape;5119;p87"/>
          <p:cNvSpPr txBox="1"/>
          <p:nvPr/>
        </p:nvSpPr>
        <p:spPr>
          <a:xfrm>
            <a:off x="230000" y="885650"/>
            <a:ext cx="13686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latin typeface="Roboto"/>
                <a:ea typeface="Roboto"/>
                <a:cs typeface="Roboto"/>
                <a:sym typeface="Roboto"/>
              </a:rPr>
              <a:t>02/25/2016</a:t>
            </a:r>
            <a:endParaRPr b="1" u="sng">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1st commit to ASF repository</a:t>
            </a:r>
            <a:endParaRPr>
              <a:solidFill>
                <a:srgbClr val="FFFF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5123" name="Shape 5123"/>
        <p:cNvGrpSpPr/>
        <p:nvPr/>
      </p:nvGrpSpPr>
      <p:grpSpPr>
        <a:xfrm>
          <a:off x="0" y="0"/>
          <a:ext cx="0" cy="0"/>
          <a:chOff x="0" y="0"/>
          <a:chExt cx="0" cy="0"/>
        </a:xfrm>
      </p:grpSpPr>
      <p:sp>
        <p:nvSpPr>
          <p:cNvPr id="5124" name="Google Shape;5124;p88"/>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The Evolution of Apache Beam</a:t>
            </a:r>
            <a:endParaRPr sz="2700">
              <a:solidFill>
                <a:srgbClr val="FFFFFF"/>
              </a:solidFill>
              <a:latin typeface="Open Sans"/>
              <a:ea typeface="Open Sans"/>
              <a:cs typeface="Open Sans"/>
              <a:sym typeface="Open Sans"/>
            </a:endParaRPr>
          </a:p>
        </p:txBody>
      </p:sp>
      <p:grpSp>
        <p:nvGrpSpPr>
          <p:cNvPr id="5125" name="Google Shape;5125;p88"/>
          <p:cNvGrpSpPr/>
          <p:nvPr/>
        </p:nvGrpSpPr>
        <p:grpSpPr>
          <a:xfrm>
            <a:off x="16598" y="2485903"/>
            <a:ext cx="1439100" cy="617478"/>
            <a:chOff x="16598" y="2485903"/>
            <a:chExt cx="1439100" cy="617478"/>
          </a:xfrm>
        </p:grpSpPr>
        <p:sp>
          <p:nvSpPr>
            <p:cNvPr id="5126" name="Google Shape;5126;p88"/>
            <p:cNvSpPr txBox="1"/>
            <p:nvPr/>
          </p:nvSpPr>
          <p:spPr>
            <a:xfrm>
              <a:off x="16598" y="2966881"/>
              <a:ext cx="1439100" cy="136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MapReduce</a:t>
              </a:r>
              <a:endParaRPr b="1" sz="1000">
                <a:solidFill>
                  <a:srgbClr val="FFFFFF"/>
                </a:solidFill>
                <a:latin typeface="Roboto"/>
                <a:ea typeface="Roboto"/>
                <a:cs typeface="Roboto"/>
                <a:sym typeface="Roboto"/>
              </a:endParaRPr>
            </a:p>
          </p:txBody>
        </p:sp>
        <p:pic>
          <p:nvPicPr>
            <p:cNvPr id="5127" name="Google Shape;5127;p88"/>
            <p:cNvPicPr preferRelativeResize="0"/>
            <p:nvPr/>
          </p:nvPicPr>
          <p:blipFill>
            <a:blip r:embed="rId3">
              <a:alphaModFix/>
            </a:blip>
            <a:stretch>
              <a:fillRect/>
            </a:stretch>
          </p:blipFill>
          <p:spPr>
            <a:xfrm>
              <a:off x="515259" y="2485903"/>
              <a:ext cx="441879" cy="392314"/>
            </a:xfrm>
            <a:prstGeom prst="rect">
              <a:avLst/>
            </a:prstGeom>
            <a:noFill/>
            <a:ln>
              <a:noFill/>
            </a:ln>
          </p:spPr>
        </p:pic>
      </p:grpSp>
      <p:grpSp>
        <p:nvGrpSpPr>
          <p:cNvPr id="5128" name="Google Shape;5128;p88"/>
          <p:cNvGrpSpPr/>
          <p:nvPr/>
        </p:nvGrpSpPr>
        <p:grpSpPr>
          <a:xfrm>
            <a:off x="6194198" y="1276575"/>
            <a:ext cx="1145100" cy="841300"/>
            <a:chOff x="6194198" y="1276575"/>
            <a:chExt cx="1145100" cy="841300"/>
          </a:xfrm>
        </p:grpSpPr>
        <p:pic>
          <p:nvPicPr>
            <p:cNvPr descr="Dataflow_512.png" id="5129" name="Google Shape;5129;p88"/>
            <p:cNvPicPr preferRelativeResize="0"/>
            <p:nvPr/>
          </p:nvPicPr>
          <p:blipFill>
            <a:blip r:embed="rId4">
              <a:alphaModFix/>
            </a:blip>
            <a:stretch>
              <a:fillRect/>
            </a:stretch>
          </p:blipFill>
          <p:spPr>
            <a:xfrm>
              <a:off x="6544999" y="1276575"/>
              <a:ext cx="441900" cy="441900"/>
            </a:xfrm>
            <a:prstGeom prst="rect">
              <a:avLst/>
            </a:prstGeom>
            <a:noFill/>
            <a:ln>
              <a:noFill/>
            </a:ln>
          </p:spPr>
        </p:pic>
        <p:sp>
          <p:nvSpPr>
            <p:cNvPr id="5130" name="Google Shape;5130;p88"/>
            <p:cNvSpPr txBox="1"/>
            <p:nvPr/>
          </p:nvSpPr>
          <p:spPr>
            <a:xfrm>
              <a:off x="6194198" y="1479475"/>
              <a:ext cx="1145100" cy="638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200"/>
                </a:spcBef>
                <a:spcAft>
                  <a:spcPts val="0"/>
                </a:spcAft>
                <a:buNone/>
              </a:pPr>
              <a:r>
                <a:rPr b="1" lang="en" sz="1100">
                  <a:solidFill>
                    <a:srgbClr val="4285F4"/>
                  </a:solidFill>
                  <a:latin typeface="Roboto"/>
                  <a:ea typeface="Roboto"/>
                  <a:cs typeface="Roboto"/>
                  <a:sym typeface="Roboto"/>
                </a:rPr>
                <a:t>Google Cloud Dataflow</a:t>
              </a:r>
              <a:endParaRPr b="1" sz="1100">
                <a:solidFill>
                  <a:srgbClr val="4285F4"/>
                </a:solidFill>
                <a:latin typeface="Roboto"/>
                <a:ea typeface="Roboto"/>
                <a:cs typeface="Roboto"/>
                <a:sym typeface="Roboto"/>
              </a:endParaRPr>
            </a:p>
          </p:txBody>
        </p:sp>
      </p:grpSp>
      <p:grpSp>
        <p:nvGrpSpPr>
          <p:cNvPr id="5131" name="Google Shape;5131;p88"/>
          <p:cNvGrpSpPr/>
          <p:nvPr/>
        </p:nvGrpSpPr>
        <p:grpSpPr>
          <a:xfrm>
            <a:off x="7318061" y="1033150"/>
            <a:ext cx="1579914" cy="3428167"/>
            <a:chOff x="7318061" y="1033150"/>
            <a:chExt cx="1579914" cy="3428167"/>
          </a:xfrm>
        </p:grpSpPr>
        <p:grpSp>
          <p:nvGrpSpPr>
            <p:cNvPr id="5132" name="Google Shape;5132;p88"/>
            <p:cNvGrpSpPr/>
            <p:nvPr/>
          </p:nvGrpSpPr>
          <p:grpSpPr>
            <a:xfrm flipH="1" rot="5400000">
              <a:off x="6844735" y="1506476"/>
              <a:ext cx="1196542" cy="249890"/>
              <a:chOff x="1403286" y="2624375"/>
              <a:chExt cx="1425982" cy="478625"/>
            </a:xfrm>
          </p:grpSpPr>
          <p:grpSp>
            <p:nvGrpSpPr>
              <p:cNvPr id="5133" name="Google Shape;5133;p88"/>
              <p:cNvGrpSpPr/>
              <p:nvPr/>
            </p:nvGrpSpPr>
            <p:grpSpPr>
              <a:xfrm>
                <a:off x="1403286" y="2776300"/>
                <a:ext cx="1425982" cy="326700"/>
                <a:chOff x="1403286" y="2776300"/>
                <a:chExt cx="1425982" cy="326700"/>
              </a:xfrm>
            </p:grpSpPr>
            <p:cxnSp>
              <p:nvCxnSpPr>
                <p:cNvPr id="5134" name="Google Shape;5134;p88"/>
                <p:cNvCxnSpPr/>
                <p:nvPr/>
              </p:nvCxnSpPr>
              <p:spPr>
                <a:xfrm>
                  <a:off x="1405368" y="2780986"/>
                  <a:ext cx="1422300" cy="0"/>
                </a:xfrm>
                <a:prstGeom prst="straightConnector1">
                  <a:avLst/>
                </a:prstGeom>
                <a:noFill/>
                <a:ln cap="flat" cmpd="sng" w="9525">
                  <a:solidFill>
                    <a:srgbClr val="76A7FA"/>
                  </a:solidFill>
                  <a:prstDash val="solid"/>
                  <a:round/>
                  <a:headEnd len="med" w="med" type="none"/>
                  <a:tailEnd len="med" w="med" type="none"/>
                </a:ln>
              </p:spPr>
            </p:cxnSp>
            <p:cxnSp>
              <p:nvCxnSpPr>
                <p:cNvPr id="5135" name="Google Shape;5135;p88"/>
                <p:cNvCxnSpPr/>
                <p:nvPr/>
              </p:nvCxnSpPr>
              <p:spPr>
                <a:xfrm rot="10800000">
                  <a:off x="2829268" y="2776300"/>
                  <a:ext cx="0" cy="326700"/>
                </a:xfrm>
                <a:prstGeom prst="straightConnector1">
                  <a:avLst/>
                </a:prstGeom>
                <a:noFill/>
                <a:ln cap="flat" cmpd="sng" w="9525">
                  <a:solidFill>
                    <a:srgbClr val="76A7FA"/>
                  </a:solidFill>
                  <a:prstDash val="solid"/>
                  <a:round/>
                  <a:headEnd len="med" w="med" type="oval"/>
                  <a:tailEnd len="med" w="med" type="none"/>
                </a:ln>
              </p:spPr>
            </p:cxnSp>
            <p:cxnSp>
              <p:nvCxnSpPr>
                <p:cNvPr id="5136" name="Google Shape;5136;p88"/>
                <p:cNvCxnSpPr/>
                <p:nvPr/>
              </p:nvCxnSpPr>
              <p:spPr>
                <a:xfrm rot="10800000">
                  <a:off x="1403286" y="2776300"/>
                  <a:ext cx="0" cy="326700"/>
                </a:xfrm>
                <a:prstGeom prst="straightConnector1">
                  <a:avLst/>
                </a:prstGeom>
                <a:noFill/>
                <a:ln cap="flat" cmpd="sng" w="9525">
                  <a:solidFill>
                    <a:srgbClr val="76A7FA"/>
                  </a:solidFill>
                  <a:prstDash val="solid"/>
                  <a:round/>
                  <a:headEnd len="med" w="med" type="oval"/>
                  <a:tailEnd len="med" w="med" type="none"/>
                </a:ln>
              </p:spPr>
            </p:cxnSp>
          </p:grpSp>
          <p:cxnSp>
            <p:nvCxnSpPr>
              <p:cNvPr id="5137" name="Google Shape;5137;p88"/>
              <p:cNvCxnSpPr/>
              <p:nvPr/>
            </p:nvCxnSpPr>
            <p:spPr>
              <a:xfrm rot="10800000">
                <a:off x="2116277" y="2624375"/>
                <a:ext cx="0" cy="156600"/>
              </a:xfrm>
              <a:prstGeom prst="straightConnector1">
                <a:avLst/>
              </a:prstGeom>
              <a:noFill/>
              <a:ln cap="flat" cmpd="sng" w="9525">
                <a:solidFill>
                  <a:srgbClr val="76A7FA"/>
                </a:solidFill>
                <a:prstDash val="solid"/>
                <a:round/>
                <a:headEnd len="med" w="med" type="none"/>
                <a:tailEnd len="med" w="med" type="none"/>
              </a:ln>
            </p:spPr>
          </p:cxnSp>
        </p:grpSp>
        <p:sp>
          <p:nvSpPr>
            <p:cNvPr id="5138" name="Google Shape;5138;p88"/>
            <p:cNvSpPr/>
            <p:nvPr/>
          </p:nvSpPr>
          <p:spPr>
            <a:xfrm>
              <a:off x="7752875" y="2865885"/>
              <a:ext cx="1145100" cy="800400"/>
            </a:xfrm>
            <a:prstGeom prst="rect">
              <a:avLst/>
            </a:prstGeom>
            <a:noFill/>
            <a:ln>
              <a:noFill/>
            </a:ln>
          </p:spPr>
          <p:txBody>
            <a:bodyPr anchorCtr="0" anchor="t" bIns="45700" lIns="0" spcFirstLastPara="1" rIns="0" wrap="square" tIns="45700">
              <a:noAutofit/>
            </a:bodyPr>
            <a:lstStyle/>
            <a:p>
              <a:pPr indent="0" lvl="0" marL="0" marR="0" rtl="0" algn="ctr">
                <a:spcBef>
                  <a:spcPts val="600"/>
                </a:spcBef>
                <a:spcAft>
                  <a:spcPts val="0"/>
                </a:spcAft>
                <a:buNone/>
              </a:pPr>
              <a:r>
                <a:rPr lang="en">
                  <a:solidFill>
                    <a:srgbClr val="FBB405"/>
                  </a:solidFill>
                  <a:latin typeface="Roboto"/>
                  <a:ea typeface="Roboto"/>
                  <a:cs typeface="Roboto"/>
                  <a:sym typeface="Roboto"/>
                </a:rPr>
                <a:t>Apache </a:t>
              </a:r>
              <a:br>
                <a:rPr lang="en">
                  <a:solidFill>
                    <a:srgbClr val="FBB405"/>
                  </a:solidFill>
                  <a:latin typeface="Roboto"/>
                  <a:ea typeface="Roboto"/>
                  <a:cs typeface="Roboto"/>
                  <a:sym typeface="Roboto"/>
                </a:rPr>
              </a:br>
              <a:r>
                <a:rPr lang="en">
                  <a:solidFill>
                    <a:srgbClr val="FBB405"/>
                  </a:solidFill>
                  <a:latin typeface="Roboto"/>
                  <a:ea typeface="Roboto"/>
                  <a:cs typeface="Roboto"/>
                  <a:sym typeface="Roboto"/>
                </a:rPr>
                <a:t>Beam</a:t>
              </a:r>
              <a:endParaRPr i="0" u="none" cap="none" strike="noStrike">
                <a:solidFill>
                  <a:srgbClr val="FBB405"/>
                </a:solidFill>
                <a:latin typeface="Roboto"/>
                <a:ea typeface="Roboto"/>
                <a:cs typeface="Roboto"/>
                <a:sym typeface="Roboto"/>
              </a:endParaRPr>
            </a:p>
          </p:txBody>
        </p:sp>
        <p:grpSp>
          <p:nvGrpSpPr>
            <p:cNvPr id="5139" name="Google Shape;5139;p88"/>
            <p:cNvGrpSpPr/>
            <p:nvPr/>
          </p:nvGrpSpPr>
          <p:grpSpPr>
            <a:xfrm flipH="1" rot="5400000">
              <a:off x="6881985" y="3738101"/>
              <a:ext cx="1196542" cy="249890"/>
              <a:chOff x="1403286" y="2624375"/>
              <a:chExt cx="1425982" cy="478625"/>
            </a:xfrm>
          </p:grpSpPr>
          <p:grpSp>
            <p:nvGrpSpPr>
              <p:cNvPr id="5140" name="Google Shape;5140;p88"/>
              <p:cNvGrpSpPr/>
              <p:nvPr/>
            </p:nvGrpSpPr>
            <p:grpSpPr>
              <a:xfrm>
                <a:off x="1403286" y="2776300"/>
                <a:ext cx="1425982" cy="326700"/>
                <a:chOff x="1403286" y="2776300"/>
                <a:chExt cx="1425982" cy="326700"/>
              </a:xfrm>
            </p:grpSpPr>
            <p:cxnSp>
              <p:nvCxnSpPr>
                <p:cNvPr id="5141" name="Google Shape;5141;p88"/>
                <p:cNvCxnSpPr/>
                <p:nvPr/>
              </p:nvCxnSpPr>
              <p:spPr>
                <a:xfrm>
                  <a:off x="1405368" y="2780986"/>
                  <a:ext cx="1422300" cy="0"/>
                </a:xfrm>
                <a:prstGeom prst="straightConnector1">
                  <a:avLst/>
                </a:prstGeom>
                <a:noFill/>
                <a:ln cap="flat" cmpd="sng" w="9525">
                  <a:solidFill>
                    <a:srgbClr val="76A7FA"/>
                  </a:solidFill>
                  <a:prstDash val="solid"/>
                  <a:round/>
                  <a:headEnd len="med" w="med" type="none"/>
                  <a:tailEnd len="med" w="med" type="none"/>
                </a:ln>
              </p:spPr>
            </p:cxnSp>
            <p:cxnSp>
              <p:nvCxnSpPr>
                <p:cNvPr id="5142" name="Google Shape;5142;p88"/>
                <p:cNvCxnSpPr/>
                <p:nvPr/>
              </p:nvCxnSpPr>
              <p:spPr>
                <a:xfrm rot="10800000">
                  <a:off x="2829268" y="2776300"/>
                  <a:ext cx="0" cy="326700"/>
                </a:xfrm>
                <a:prstGeom prst="straightConnector1">
                  <a:avLst/>
                </a:prstGeom>
                <a:noFill/>
                <a:ln cap="flat" cmpd="sng" w="9525">
                  <a:solidFill>
                    <a:srgbClr val="76A7FA"/>
                  </a:solidFill>
                  <a:prstDash val="solid"/>
                  <a:round/>
                  <a:headEnd len="med" w="med" type="oval"/>
                  <a:tailEnd len="med" w="med" type="none"/>
                </a:ln>
              </p:spPr>
            </p:cxnSp>
            <p:cxnSp>
              <p:nvCxnSpPr>
                <p:cNvPr id="5143" name="Google Shape;5143;p88"/>
                <p:cNvCxnSpPr/>
                <p:nvPr/>
              </p:nvCxnSpPr>
              <p:spPr>
                <a:xfrm rot="10800000">
                  <a:off x="1403286" y="2776300"/>
                  <a:ext cx="0" cy="326700"/>
                </a:xfrm>
                <a:prstGeom prst="straightConnector1">
                  <a:avLst/>
                </a:prstGeom>
                <a:noFill/>
                <a:ln cap="flat" cmpd="sng" w="9525">
                  <a:solidFill>
                    <a:srgbClr val="76A7FA"/>
                  </a:solidFill>
                  <a:prstDash val="solid"/>
                  <a:round/>
                  <a:headEnd len="med" w="med" type="oval"/>
                  <a:tailEnd len="med" w="med" type="none"/>
                </a:ln>
              </p:spPr>
            </p:cxnSp>
          </p:grpSp>
          <p:cxnSp>
            <p:nvCxnSpPr>
              <p:cNvPr id="5144" name="Google Shape;5144;p88"/>
              <p:cNvCxnSpPr/>
              <p:nvPr/>
            </p:nvCxnSpPr>
            <p:spPr>
              <a:xfrm rot="10800000">
                <a:off x="2116277" y="2624375"/>
                <a:ext cx="0" cy="156600"/>
              </a:xfrm>
              <a:prstGeom prst="straightConnector1">
                <a:avLst/>
              </a:prstGeom>
              <a:noFill/>
              <a:ln cap="flat" cmpd="sng" w="9525">
                <a:solidFill>
                  <a:srgbClr val="76A7FA"/>
                </a:solidFill>
                <a:prstDash val="solid"/>
                <a:round/>
                <a:headEnd len="med" w="med" type="none"/>
                <a:tailEnd len="med" w="med" type="none"/>
              </a:ln>
            </p:spPr>
          </p:cxnSp>
        </p:grpSp>
        <p:grpSp>
          <p:nvGrpSpPr>
            <p:cNvPr id="5145" name="Google Shape;5145;p88"/>
            <p:cNvGrpSpPr/>
            <p:nvPr/>
          </p:nvGrpSpPr>
          <p:grpSpPr>
            <a:xfrm flipH="1" rot="5400000">
              <a:off x="6614814" y="2585357"/>
              <a:ext cx="2233659" cy="326709"/>
              <a:chOff x="1403286" y="2624375"/>
              <a:chExt cx="1425982" cy="478625"/>
            </a:xfrm>
          </p:grpSpPr>
          <p:grpSp>
            <p:nvGrpSpPr>
              <p:cNvPr id="5146" name="Google Shape;5146;p88"/>
              <p:cNvGrpSpPr/>
              <p:nvPr/>
            </p:nvGrpSpPr>
            <p:grpSpPr>
              <a:xfrm>
                <a:off x="1403286" y="2776300"/>
                <a:ext cx="1425982" cy="326700"/>
                <a:chOff x="1403286" y="2776300"/>
                <a:chExt cx="1425982" cy="326700"/>
              </a:xfrm>
            </p:grpSpPr>
            <p:cxnSp>
              <p:nvCxnSpPr>
                <p:cNvPr id="5147" name="Google Shape;5147;p88"/>
                <p:cNvCxnSpPr/>
                <p:nvPr/>
              </p:nvCxnSpPr>
              <p:spPr>
                <a:xfrm>
                  <a:off x="1405368" y="2780986"/>
                  <a:ext cx="1422300" cy="0"/>
                </a:xfrm>
                <a:prstGeom prst="straightConnector1">
                  <a:avLst/>
                </a:prstGeom>
                <a:noFill/>
                <a:ln cap="flat" cmpd="sng" w="9525">
                  <a:solidFill>
                    <a:srgbClr val="76A7FA"/>
                  </a:solidFill>
                  <a:prstDash val="solid"/>
                  <a:round/>
                  <a:headEnd len="med" w="med" type="none"/>
                  <a:tailEnd len="med" w="med" type="none"/>
                </a:ln>
              </p:spPr>
            </p:cxnSp>
            <p:cxnSp>
              <p:nvCxnSpPr>
                <p:cNvPr id="5148" name="Google Shape;5148;p88"/>
                <p:cNvCxnSpPr/>
                <p:nvPr/>
              </p:nvCxnSpPr>
              <p:spPr>
                <a:xfrm rot="10800000">
                  <a:off x="2829268" y="2776300"/>
                  <a:ext cx="0" cy="326700"/>
                </a:xfrm>
                <a:prstGeom prst="straightConnector1">
                  <a:avLst/>
                </a:prstGeom>
                <a:noFill/>
                <a:ln cap="flat" cmpd="sng" w="9525">
                  <a:solidFill>
                    <a:srgbClr val="76A7FA"/>
                  </a:solidFill>
                  <a:prstDash val="solid"/>
                  <a:round/>
                  <a:headEnd len="med" w="med" type="none"/>
                  <a:tailEnd len="med" w="med" type="none"/>
                </a:ln>
              </p:spPr>
            </p:cxnSp>
            <p:cxnSp>
              <p:nvCxnSpPr>
                <p:cNvPr id="5149" name="Google Shape;5149;p88"/>
                <p:cNvCxnSpPr/>
                <p:nvPr/>
              </p:nvCxnSpPr>
              <p:spPr>
                <a:xfrm rot="10800000">
                  <a:off x="1403286" y="2776300"/>
                  <a:ext cx="0" cy="326700"/>
                </a:xfrm>
                <a:prstGeom prst="straightConnector1">
                  <a:avLst/>
                </a:prstGeom>
                <a:noFill/>
                <a:ln cap="flat" cmpd="sng" w="9525">
                  <a:solidFill>
                    <a:srgbClr val="76A7FA"/>
                  </a:solidFill>
                  <a:prstDash val="solid"/>
                  <a:round/>
                  <a:headEnd len="med" w="med" type="none"/>
                  <a:tailEnd len="med" w="med" type="none"/>
                </a:ln>
              </p:spPr>
            </p:cxnSp>
          </p:grpSp>
          <p:cxnSp>
            <p:nvCxnSpPr>
              <p:cNvPr id="5150" name="Google Shape;5150;p88"/>
              <p:cNvCxnSpPr/>
              <p:nvPr/>
            </p:nvCxnSpPr>
            <p:spPr>
              <a:xfrm rot="10800000">
                <a:off x="2116277" y="2624375"/>
                <a:ext cx="0" cy="156600"/>
              </a:xfrm>
              <a:prstGeom prst="straightConnector1">
                <a:avLst/>
              </a:prstGeom>
              <a:noFill/>
              <a:ln cap="flat" cmpd="sng" w="9525">
                <a:solidFill>
                  <a:srgbClr val="76A7FA"/>
                </a:solidFill>
                <a:prstDash val="solid"/>
                <a:round/>
                <a:headEnd len="med" w="med" type="none"/>
                <a:tailEnd len="med" w="med" type="none"/>
              </a:ln>
            </p:spPr>
          </p:cxnSp>
        </p:grpSp>
        <p:pic>
          <p:nvPicPr>
            <p:cNvPr id="5151" name="Google Shape;5151;p88"/>
            <p:cNvPicPr preferRelativeResize="0"/>
            <p:nvPr/>
          </p:nvPicPr>
          <p:blipFill>
            <a:blip r:embed="rId5">
              <a:alphaModFix/>
            </a:blip>
            <a:stretch>
              <a:fillRect/>
            </a:stretch>
          </p:blipFill>
          <p:spPr>
            <a:xfrm>
              <a:off x="8076886" y="2160475"/>
              <a:ext cx="552889" cy="800401"/>
            </a:xfrm>
            <a:prstGeom prst="rect">
              <a:avLst/>
            </a:prstGeom>
            <a:noFill/>
            <a:ln>
              <a:noFill/>
            </a:ln>
          </p:spPr>
        </p:pic>
      </p:grpSp>
      <p:grpSp>
        <p:nvGrpSpPr>
          <p:cNvPr id="5152" name="Google Shape;5152;p88"/>
          <p:cNvGrpSpPr/>
          <p:nvPr/>
        </p:nvGrpSpPr>
        <p:grpSpPr>
          <a:xfrm>
            <a:off x="1335185" y="1033149"/>
            <a:ext cx="4891818" cy="2821720"/>
            <a:chOff x="1335185" y="1033149"/>
            <a:chExt cx="4891818" cy="2821720"/>
          </a:xfrm>
        </p:grpSpPr>
        <p:grpSp>
          <p:nvGrpSpPr>
            <p:cNvPr id="5153" name="Google Shape;5153;p88"/>
            <p:cNvGrpSpPr/>
            <p:nvPr/>
          </p:nvGrpSpPr>
          <p:grpSpPr>
            <a:xfrm>
              <a:off x="3983525" y="1040028"/>
              <a:ext cx="637506" cy="536660"/>
              <a:chOff x="3293488" y="2109684"/>
              <a:chExt cx="1276800" cy="1075040"/>
            </a:xfrm>
          </p:grpSpPr>
          <p:pic>
            <p:nvPicPr>
              <p:cNvPr id="5154" name="Google Shape;5154;p88"/>
              <p:cNvPicPr preferRelativeResize="0"/>
              <p:nvPr/>
            </p:nvPicPr>
            <p:blipFill>
              <a:blip r:embed="rId3">
                <a:alphaModFix/>
              </a:blip>
              <a:stretch>
                <a:fillRect/>
              </a:stretch>
            </p:blipFill>
            <p:spPr>
              <a:xfrm>
                <a:off x="3483402" y="2109684"/>
                <a:ext cx="884997" cy="785884"/>
              </a:xfrm>
              <a:prstGeom prst="rect">
                <a:avLst/>
              </a:prstGeom>
              <a:noFill/>
              <a:ln>
                <a:noFill/>
              </a:ln>
            </p:spPr>
          </p:pic>
          <p:sp>
            <p:nvSpPr>
              <p:cNvPr id="5155" name="Google Shape;5155;p88"/>
              <p:cNvSpPr txBox="1"/>
              <p:nvPr/>
            </p:nvSpPr>
            <p:spPr>
              <a:xfrm>
                <a:off x="3293488" y="2979523"/>
                <a:ext cx="12768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BigTable</a:t>
                </a:r>
                <a:endParaRPr sz="800">
                  <a:solidFill>
                    <a:srgbClr val="D9D9D9"/>
                  </a:solidFill>
                  <a:latin typeface="Roboto"/>
                  <a:ea typeface="Roboto"/>
                  <a:cs typeface="Roboto"/>
                  <a:sym typeface="Roboto"/>
                </a:endParaRPr>
              </a:p>
            </p:txBody>
          </p:sp>
        </p:grpSp>
        <p:grpSp>
          <p:nvGrpSpPr>
            <p:cNvPr id="5156" name="Google Shape;5156;p88"/>
            <p:cNvGrpSpPr/>
            <p:nvPr/>
          </p:nvGrpSpPr>
          <p:grpSpPr>
            <a:xfrm>
              <a:off x="5502170" y="1040028"/>
              <a:ext cx="724834" cy="536660"/>
              <a:chOff x="3156925" y="2109684"/>
              <a:chExt cx="1451700" cy="1075040"/>
            </a:xfrm>
          </p:grpSpPr>
          <p:pic>
            <p:nvPicPr>
              <p:cNvPr id="5157" name="Google Shape;5157;p88"/>
              <p:cNvPicPr preferRelativeResize="0"/>
              <p:nvPr/>
            </p:nvPicPr>
            <p:blipFill>
              <a:blip r:embed="rId3">
                <a:alphaModFix/>
              </a:blip>
              <a:stretch>
                <a:fillRect/>
              </a:stretch>
            </p:blipFill>
            <p:spPr>
              <a:xfrm>
                <a:off x="3437388" y="2109684"/>
                <a:ext cx="884997" cy="785884"/>
              </a:xfrm>
              <a:prstGeom prst="rect">
                <a:avLst/>
              </a:prstGeom>
              <a:noFill/>
              <a:ln>
                <a:noFill/>
              </a:ln>
            </p:spPr>
          </p:pic>
          <p:sp>
            <p:nvSpPr>
              <p:cNvPr id="5158" name="Google Shape;5158;p88"/>
              <p:cNvSpPr txBox="1"/>
              <p:nvPr/>
            </p:nvSpPr>
            <p:spPr>
              <a:xfrm>
                <a:off x="3156925" y="2979523"/>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Dremel</a:t>
                </a:r>
                <a:endParaRPr sz="800">
                  <a:solidFill>
                    <a:srgbClr val="D9D9D9"/>
                  </a:solidFill>
                  <a:latin typeface="Roboto"/>
                  <a:ea typeface="Roboto"/>
                  <a:cs typeface="Roboto"/>
                  <a:sym typeface="Roboto"/>
                </a:endParaRPr>
              </a:p>
            </p:txBody>
          </p:sp>
        </p:grpSp>
        <p:grpSp>
          <p:nvGrpSpPr>
            <p:cNvPr id="5159" name="Google Shape;5159;p88"/>
            <p:cNvGrpSpPr/>
            <p:nvPr/>
          </p:nvGrpSpPr>
          <p:grpSpPr>
            <a:xfrm>
              <a:off x="3180539" y="1040028"/>
              <a:ext cx="724834" cy="536663"/>
              <a:chOff x="3128465" y="2109684"/>
              <a:chExt cx="1451700" cy="1075047"/>
            </a:xfrm>
          </p:grpSpPr>
          <p:pic>
            <p:nvPicPr>
              <p:cNvPr id="5160" name="Google Shape;5160;p88"/>
              <p:cNvPicPr preferRelativeResize="0"/>
              <p:nvPr/>
            </p:nvPicPr>
            <p:blipFill>
              <a:blip r:embed="rId3">
                <a:alphaModFix/>
              </a:blip>
              <a:stretch>
                <a:fillRect/>
              </a:stretch>
            </p:blipFill>
            <p:spPr>
              <a:xfrm>
                <a:off x="3411802" y="2109684"/>
                <a:ext cx="884997" cy="785884"/>
              </a:xfrm>
              <a:prstGeom prst="rect">
                <a:avLst/>
              </a:prstGeom>
              <a:noFill/>
              <a:ln>
                <a:noFill/>
              </a:ln>
            </p:spPr>
          </p:pic>
          <p:sp>
            <p:nvSpPr>
              <p:cNvPr id="5161" name="Google Shape;5161;p88"/>
              <p:cNvSpPr txBox="1"/>
              <p:nvPr/>
            </p:nvSpPr>
            <p:spPr>
              <a:xfrm>
                <a:off x="3128465" y="2979530"/>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Colossus</a:t>
                </a:r>
                <a:endParaRPr sz="800">
                  <a:solidFill>
                    <a:srgbClr val="D9D9D9"/>
                  </a:solidFill>
                  <a:latin typeface="Roboto"/>
                  <a:ea typeface="Roboto"/>
                  <a:cs typeface="Roboto"/>
                  <a:sym typeface="Roboto"/>
                </a:endParaRPr>
              </a:p>
            </p:txBody>
          </p:sp>
        </p:grpSp>
        <p:grpSp>
          <p:nvGrpSpPr>
            <p:cNvPr id="5162" name="Google Shape;5162;p88"/>
            <p:cNvGrpSpPr/>
            <p:nvPr/>
          </p:nvGrpSpPr>
          <p:grpSpPr>
            <a:xfrm>
              <a:off x="5466237" y="1734766"/>
              <a:ext cx="724834" cy="536660"/>
              <a:chOff x="3156925" y="2109684"/>
              <a:chExt cx="1451700" cy="1075040"/>
            </a:xfrm>
          </p:grpSpPr>
          <p:pic>
            <p:nvPicPr>
              <p:cNvPr id="5163" name="Google Shape;5163;p88"/>
              <p:cNvPicPr preferRelativeResize="0"/>
              <p:nvPr/>
            </p:nvPicPr>
            <p:blipFill>
              <a:blip r:embed="rId3">
                <a:alphaModFix/>
              </a:blip>
              <a:stretch>
                <a:fillRect/>
              </a:stretch>
            </p:blipFill>
            <p:spPr>
              <a:xfrm>
                <a:off x="3437388" y="2109684"/>
                <a:ext cx="884997" cy="785884"/>
              </a:xfrm>
              <a:prstGeom prst="rect">
                <a:avLst/>
              </a:prstGeom>
              <a:noFill/>
              <a:ln>
                <a:noFill/>
              </a:ln>
            </p:spPr>
          </p:pic>
          <p:sp>
            <p:nvSpPr>
              <p:cNvPr id="5164" name="Google Shape;5164;p88"/>
              <p:cNvSpPr txBox="1"/>
              <p:nvPr/>
            </p:nvSpPr>
            <p:spPr>
              <a:xfrm>
                <a:off x="3156925" y="2979523"/>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Flume</a:t>
                </a:r>
                <a:endParaRPr b="1" sz="800">
                  <a:solidFill>
                    <a:srgbClr val="FFFFFF"/>
                  </a:solidFill>
                  <a:latin typeface="Roboto"/>
                  <a:ea typeface="Roboto"/>
                  <a:cs typeface="Roboto"/>
                  <a:sym typeface="Roboto"/>
                </a:endParaRPr>
              </a:p>
            </p:txBody>
          </p:sp>
        </p:grpSp>
        <p:grpSp>
          <p:nvGrpSpPr>
            <p:cNvPr id="5165" name="Google Shape;5165;p88"/>
            <p:cNvGrpSpPr/>
            <p:nvPr/>
          </p:nvGrpSpPr>
          <p:grpSpPr>
            <a:xfrm>
              <a:off x="3934440" y="1734766"/>
              <a:ext cx="787746" cy="536656"/>
              <a:chOff x="3167398" y="2470057"/>
              <a:chExt cx="1577700" cy="1075031"/>
            </a:xfrm>
          </p:grpSpPr>
          <p:pic>
            <p:nvPicPr>
              <p:cNvPr id="5166" name="Google Shape;5166;p88"/>
              <p:cNvPicPr preferRelativeResize="0"/>
              <p:nvPr/>
            </p:nvPicPr>
            <p:blipFill>
              <a:blip r:embed="rId3">
                <a:alphaModFix/>
              </a:blip>
              <a:stretch>
                <a:fillRect/>
              </a:stretch>
            </p:blipFill>
            <p:spPr>
              <a:xfrm>
                <a:off x="3494905" y="2470057"/>
                <a:ext cx="884997" cy="785884"/>
              </a:xfrm>
              <a:prstGeom prst="rect">
                <a:avLst/>
              </a:prstGeom>
              <a:noFill/>
              <a:ln>
                <a:noFill/>
              </a:ln>
            </p:spPr>
          </p:pic>
          <p:sp>
            <p:nvSpPr>
              <p:cNvPr id="5167" name="Google Shape;5167;p88"/>
              <p:cNvSpPr txBox="1"/>
              <p:nvPr/>
            </p:nvSpPr>
            <p:spPr>
              <a:xfrm>
                <a:off x="3167398" y="3339888"/>
                <a:ext cx="1577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Megastore</a:t>
                </a:r>
                <a:endParaRPr sz="800">
                  <a:solidFill>
                    <a:srgbClr val="D9D9D9"/>
                  </a:solidFill>
                  <a:latin typeface="Roboto"/>
                  <a:ea typeface="Roboto"/>
                  <a:cs typeface="Roboto"/>
                  <a:sym typeface="Roboto"/>
                </a:endParaRPr>
              </a:p>
            </p:txBody>
          </p:sp>
        </p:grpSp>
        <p:grpSp>
          <p:nvGrpSpPr>
            <p:cNvPr id="5168" name="Google Shape;5168;p88"/>
            <p:cNvGrpSpPr/>
            <p:nvPr/>
          </p:nvGrpSpPr>
          <p:grpSpPr>
            <a:xfrm>
              <a:off x="3152743" y="1675341"/>
              <a:ext cx="724834" cy="593397"/>
              <a:chOff x="-3126546" y="3382345"/>
              <a:chExt cx="1451700" cy="1188696"/>
            </a:xfrm>
          </p:grpSpPr>
          <p:pic>
            <p:nvPicPr>
              <p:cNvPr id="5169" name="Google Shape;5169;p88"/>
              <p:cNvPicPr preferRelativeResize="0"/>
              <p:nvPr/>
            </p:nvPicPr>
            <p:blipFill>
              <a:blip r:embed="rId3">
                <a:alphaModFix/>
              </a:blip>
              <a:stretch>
                <a:fillRect/>
              </a:stretch>
            </p:blipFill>
            <p:spPr>
              <a:xfrm>
                <a:off x="-2843180" y="3382345"/>
                <a:ext cx="884998" cy="785884"/>
              </a:xfrm>
              <a:prstGeom prst="rect">
                <a:avLst/>
              </a:prstGeom>
              <a:noFill/>
              <a:ln>
                <a:noFill/>
              </a:ln>
            </p:spPr>
          </p:pic>
          <p:sp>
            <p:nvSpPr>
              <p:cNvPr id="5170" name="Google Shape;5170;p88"/>
              <p:cNvSpPr txBox="1"/>
              <p:nvPr/>
            </p:nvSpPr>
            <p:spPr>
              <a:xfrm>
                <a:off x="-3126546" y="4365841"/>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Spanner</a:t>
                </a:r>
                <a:endParaRPr sz="800">
                  <a:solidFill>
                    <a:srgbClr val="D9D9D9"/>
                  </a:solidFill>
                  <a:latin typeface="Roboto"/>
                  <a:ea typeface="Roboto"/>
                  <a:cs typeface="Roboto"/>
                  <a:sym typeface="Roboto"/>
                </a:endParaRPr>
              </a:p>
            </p:txBody>
          </p:sp>
        </p:grpSp>
        <p:grpSp>
          <p:nvGrpSpPr>
            <p:cNvPr id="5171" name="Google Shape;5171;p88"/>
            <p:cNvGrpSpPr/>
            <p:nvPr/>
          </p:nvGrpSpPr>
          <p:grpSpPr>
            <a:xfrm>
              <a:off x="4699183" y="1040028"/>
              <a:ext cx="724834" cy="536660"/>
              <a:chOff x="3156925" y="2109684"/>
              <a:chExt cx="1451700" cy="1075040"/>
            </a:xfrm>
          </p:grpSpPr>
          <p:pic>
            <p:nvPicPr>
              <p:cNvPr id="5172" name="Google Shape;5172;p88"/>
              <p:cNvPicPr preferRelativeResize="0"/>
              <p:nvPr/>
            </p:nvPicPr>
            <p:blipFill>
              <a:blip r:embed="rId3">
                <a:alphaModFix/>
              </a:blip>
              <a:stretch>
                <a:fillRect/>
              </a:stretch>
            </p:blipFill>
            <p:spPr>
              <a:xfrm>
                <a:off x="3437388" y="2109684"/>
                <a:ext cx="884997" cy="785884"/>
              </a:xfrm>
              <a:prstGeom prst="rect">
                <a:avLst/>
              </a:prstGeom>
              <a:noFill/>
              <a:ln>
                <a:noFill/>
              </a:ln>
            </p:spPr>
          </p:pic>
          <p:sp>
            <p:nvSpPr>
              <p:cNvPr id="5173" name="Google Shape;5173;p88"/>
              <p:cNvSpPr txBox="1"/>
              <p:nvPr/>
            </p:nvSpPr>
            <p:spPr>
              <a:xfrm>
                <a:off x="3156925" y="2979523"/>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D9D9D9"/>
                    </a:solidFill>
                    <a:latin typeface="Roboto"/>
                    <a:ea typeface="Roboto"/>
                    <a:cs typeface="Roboto"/>
                    <a:sym typeface="Roboto"/>
                  </a:rPr>
                  <a:t>PubSub</a:t>
                </a:r>
                <a:endParaRPr sz="800">
                  <a:solidFill>
                    <a:srgbClr val="D9D9D9"/>
                  </a:solidFill>
                  <a:latin typeface="Roboto"/>
                  <a:ea typeface="Roboto"/>
                  <a:cs typeface="Roboto"/>
                  <a:sym typeface="Roboto"/>
                </a:endParaRPr>
              </a:p>
            </p:txBody>
          </p:sp>
        </p:grpSp>
        <p:grpSp>
          <p:nvGrpSpPr>
            <p:cNvPr id="5174" name="Google Shape;5174;p88"/>
            <p:cNvGrpSpPr/>
            <p:nvPr/>
          </p:nvGrpSpPr>
          <p:grpSpPr>
            <a:xfrm>
              <a:off x="4731795" y="1734766"/>
              <a:ext cx="724834" cy="536660"/>
              <a:chOff x="3156925" y="2109684"/>
              <a:chExt cx="1451700" cy="1075040"/>
            </a:xfrm>
          </p:grpSpPr>
          <p:pic>
            <p:nvPicPr>
              <p:cNvPr id="5175" name="Google Shape;5175;p88"/>
              <p:cNvPicPr preferRelativeResize="0"/>
              <p:nvPr/>
            </p:nvPicPr>
            <p:blipFill>
              <a:blip r:embed="rId3">
                <a:alphaModFix/>
              </a:blip>
              <a:stretch>
                <a:fillRect/>
              </a:stretch>
            </p:blipFill>
            <p:spPr>
              <a:xfrm>
                <a:off x="3437388" y="2109684"/>
                <a:ext cx="884997" cy="785884"/>
              </a:xfrm>
              <a:prstGeom prst="rect">
                <a:avLst/>
              </a:prstGeom>
              <a:noFill/>
              <a:ln>
                <a:noFill/>
              </a:ln>
            </p:spPr>
          </p:pic>
          <p:sp>
            <p:nvSpPr>
              <p:cNvPr id="5176" name="Google Shape;5176;p88"/>
              <p:cNvSpPr txBox="1"/>
              <p:nvPr/>
            </p:nvSpPr>
            <p:spPr>
              <a:xfrm>
                <a:off x="3156925" y="2979523"/>
                <a:ext cx="1451700" cy="205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Millwheel</a:t>
                </a:r>
                <a:endParaRPr b="1" sz="800">
                  <a:solidFill>
                    <a:srgbClr val="FFFFFF"/>
                  </a:solidFill>
                  <a:latin typeface="Roboto"/>
                  <a:ea typeface="Roboto"/>
                  <a:cs typeface="Roboto"/>
                  <a:sym typeface="Roboto"/>
                </a:endParaRPr>
              </a:p>
            </p:txBody>
          </p:sp>
        </p:grpSp>
        <p:grpSp>
          <p:nvGrpSpPr>
            <p:cNvPr id="5177" name="Google Shape;5177;p88"/>
            <p:cNvGrpSpPr/>
            <p:nvPr/>
          </p:nvGrpSpPr>
          <p:grpSpPr>
            <a:xfrm rot="-5400000">
              <a:off x="340600" y="2588713"/>
              <a:ext cx="2260742" cy="271572"/>
              <a:chOff x="4562755" y="2624375"/>
              <a:chExt cx="2847282" cy="478625"/>
            </a:xfrm>
          </p:grpSpPr>
          <p:grpSp>
            <p:nvGrpSpPr>
              <p:cNvPr id="5178" name="Google Shape;5178;p88"/>
              <p:cNvGrpSpPr/>
              <p:nvPr/>
            </p:nvGrpSpPr>
            <p:grpSpPr>
              <a:xfrm>
                <a:off x="4562755" y="2776300"/>
                <a:ext cx="2847282" cy="326700"/>
                <a:chOff x="4562755" y="2776300"/>
                <a:chExt cx="2847282" cy="326700"/>
              </a:xfrm>
            </p:grpSpPr>
            <p:cxnSp>
              <p:nvCxnSpPr>
                <p:cNvPr id="5179" name="Google Shape;5179;p88"/>
                <p:cNvCxnSpPr/>
                <p:nvPr/>
              </p:nvCxnSpPr>
              <p:spPr>
                <a:xfrm>
                  <a:off x="4564838" y="2780986"/>
                  <a:ext cx="2845200" cy="0"/>
                </a:xfrm>
                <a:prstGeom prst="straightConnector1">
                  <a:avLst/>
                </a:prstGeom>
                <a:noFill/>
                <a:ln cap="flat" cmpd="sng" w="9525">
                  <a:solidFill>
                    <a:srgbClr val="76A7FA"/>
                  </a:solidFill>
                  <a:prstDash val="solid"/>
                  <a:round/>
                  <a:headEnd len="med" w="med" type="none"/>
                  <a:tailEnd len="med" w="med" type="none"/>
                </a:ln>
              </p:spPr>
            </p:cxnSp>
            <p:cxnSp>
              <p:nvCxnSpPr>
                <p:cNvPr id="5180" name="Google Shape;5180;p88"/>
                <p:cNvCxnSpPr/>
                <p:nvPr/>
              </p:nvCxnSpPr>
              <p:spPr>
                <a:xfrm rot="10800000">
                  <a:off x="7409193" y="2776300"/>
                  <a:ext cx="0" cy="326700"/>
                </a:xfrm>
                <a:prstGeom prst="straightConnector1">
                  <a:avLst/>
                </a:prstGeom>
                <a:noFill/>
                <a:ln cap="flat" cmpd="sng" w="9525">
                  <a:solidFill>
                    <a:srgbClr val="76A7FA"/>
                  </a:solidFill>
                  <a:prstDash val="solid"/>
                  <a:round/>
                  <a:headEnd len="med" w="med" type="oval"/>
                  <a:tailEnd len="med" w="med" type="none"/>
                </a:ln>
              </p:spPr>
            </p:cxnSp>
            <p:cxnSp>
              <p:nvCxnSpPr>
                <p:cNvPr id="5181" name="Google Shape;5181;p88"/>
                <p:cNvCxnSpPr/>
                <p:nvPr/>
              </p:nvCxnSpPr>
              <p:spPr>
                <a:xfrm rot="10800000">
                  <a:off x="4562755" y="2776300"/>
                  <a:ext cx="0" cy="326700"/>
                </a:xfrm>
                <a:prstGeom prst="straightConnector1">
                  <a:avLst/>
                </a:prstGeom>
                <a:noFill/>
                <a:ln cap="flat" cmpd="sng" w="9525">
                  <a:solidFill>
                    <a:srgbClr val="76A7FA"/>
                  </a:solidFill>
                  <a:prstDash val="solid"/>
                  <a:round/>
                  <a:headEnd len="med" w="med" type="oval"/>
                  <a:tailEnd len="med" w="med" type="none"/>
                </a:ln>
              </p:spPr>
            </p:cxnSp>
          </p:grpSp>
          <p:cxnSp>
            <p:nvCxnSpPr>
              <p:cNvPr id="5182" name="Google Shape;5182;p88"/>
              <p:cNvCxnSpPr/>
              <p:nvPr/>
            </p:nvCxnSpPr>
            <p:spPr>
              <a:xfrm rot="10800000">
                <a:off x="5986396" y="2624375"/>
                <a:ext cx="0" cy="156600"/>
              </a:xfrm>
              <a:prstGeom prst="straightConnector1">
                <a:avLst/>
              </a:prstGeom>
              <a:noFill/>
              <a:ln cap="flat" cmpd="sng" w="9525">
                <a:solidFill>
                  <a:srgbClr val="76A7FA"/>
                </a:solidFill>
                <a:prstDash val="solid"/>
                <a:round/>
                <a:headEnd len="med" w="med" type="none"/>
                <a:tailEnd len="med" w="med" type="none"/>
              </a:ln>
            </p:spPr>
          </p:cxnSp>
        </p:grpSp>
        <p:grpSp>
          <p:nvGrpSpPr>
            <p:cNvPr id="5183" name="Google Shape;5183;p88"/>
            <p:cNvGrpSpPr/>
            <p:nvPr/>
          </p:nvGrpSpPr>
          <p:grpSpPr>
            <a:xfrm rot="-5400000">
              <a:off x="2225433" y="1495634"/>
              <a:ext cx="1196542" cy="271572"/>
              <a:chOff x="1403286" y="2624375"/>
              <a:chExt cx="1425982" cy="478625"/>
            </a:xfrm>
          </p:grpSpPr>
          <p:grpSp>
            <p:nvGrpSpPr>
              <p:cNvPr id="5184" name="Google Shape;5184;p88"/>
              <p:cNvGrpSpPr/>
              <p:nvPr/>
            </p:nvGrpSpPr>
            <p:grpSpPr>
              <a:xfrm>
                <a:off x="1403286" y="2776300"/>
                <a:ext cx="1425982" cy="326700"/>
                <a:chOff x="1403286" y="2776300"/>
                <a:chExt cx="1425982" cy="326700"/>
              </a:xfrm>
            </p:grpSpPr>
            <p:cxnSp>
              <p:nvCxnSpPr>
                <p:cNvPr id="5185" name="Google Shape;5185;p88"/>
                <p:cNvCxnSpPr/>
                <p:nvPr/>
              </p:nvCxnSpPr>
              <p:spPr>
                <a:xfrm>
                  <a:off x="1405368" y="2780986"/>
                  <a:ext cx="1422300" cy="0"/>
                </a:xfrm>
                <a:prstGeom prst="straightConnector1">
                  <a:avLst/>
                </a:prstGeom>
                <a:noFill/>
                <a:ln cap="flat" cmpd="sng" w="9525">
                  <a:solidFill>
                    <a:srgbClr val="76A7FA"/>
                  </a:solidFill>
                  <a:prstDash val="solid"/>
                  <a:round/>
                  <a:headEnd len="med" w="med" type="none"/>
                  <a:tailEnd len="med" w="med" type="none"/>
                </a:ln>
              </p:spPr>
            </p:cxnSp>
            <p:cxnSp>
              <p:nvCxnSpPr>
                <p:cNvPr id="5186" name="Google Shape;5186;p88"/>
                <p:cNvCxnSpPr/>
                <p:nvPr/>
              </p:nvCxnSpPr>
              <p:spPr>
                <a:xfrm rot="10800000">
                  <a:off x="2829268" y="2776300"/>
                  <a:ext cx="0" cy="326700"/>
                </a:xfrm>
                <a:prstGeom prst="straightConnector1">
                  <a:avLst/>
                </a:prstGeom>
                <a:noFill/>
                <a:ln cap="flat" cmpd="sng" w="9525">
                  <a:solidFill>
                    <a:srgbClr val="76A7FA"/>
                  </a:solidFill>
                  <a:prstDash val="solid"/>
                  <a:round/>
                  <a:headEnd len="med" w="med" type="oval"/>
                  <a:tailEnd len="med" w="med" type="none"/>
                </a:ln>
              </p:spPr>
            </p:cxnSp>
            <p:cxnSp>
              <p:nvCxnSpPr>
                <p:cNvPr id="5187" name="Google Shape;5187;p88"/>
                <p:cNvCxnSpPr/>
                <p:nvPr/>
              </p:nvCxnSpPr>
              <p:spPr>
                <a:xfrm rot="10800000">
                  <a:off x="1403286" y="2776300"/>
                  <a:ext cx="0" cy="326700"/>
                </a:xfrm>
                <a:prstGeom prst="straightConnector1">
                  <a:avLst/>
                </a:prstGeom>
                <a:noFill/>
                <a:ln cap="flat" cmpd="sng" w="9525">
                  <a:solidFill>
                    <a:srgbClr val="76A7FA"/>
                  </a:solidFill>
                  <a:prstDash val="solid"/>
                  <a:round/>
                  <a:headEnd len="med" w="med" type="oval"/>
                  <a:tailEnd len="med" w="med" type="none"/>
                </a:ln>
              </p:spPr>
            </p:cxnSp>
          </p:grpSp>
          <p:cxnSp>
            <p:nvCxnSpPr>
              <p:cNvPr id="5188" name="Google Shape;5188;p88"/>
              <p:cNvCxnSpPr/>
              <p:nvPr/>
            </p:nvCxnSpPr>
            <p:spPr>
              <a:xfrm rot="10800000">
                <a:off x="2116277" y="2624375"/>
                <a:ext cx="0" cy="156600"/>
              </a:xfrm>
              <a:prstGeom prst="straightConnector1">
                <a:avLst/>
              </a:prstGeom>
              <a:noFill/>
              <a:ln cap="flat" cmpd="sng" w="9525">
                <a:solidFill>
                  <a:srgbClr val="76A7FA"/>
                </a:solidFill>
                <a:prstDash val="solid"/>
                <a:round/>
                <a:headEnd len="med" w="med" type="none"/>
                <a:tailEnd len="med" w="med" type="none"/>
              </a:ln>
            </p:spPr>
          </p:cxnSp>
        </p:grpSp>
        <p:pic>
          <p:nvPicPr>
            <p:cNvPr id="5189" name="Google Shape;5189;p88"/>
            <p:cNvPicPr preferRelativeResize="0"/>
            <p:nvPr/>
          </p:nvPicPr>
          <p:blipFill>
            <a:blip r:embed="rId6">
              <a:alphaModFix/>
            </a:blip>
            <a:stretch>
              <a:fillRect/>
            </a:stretch>
          </p:blipFill>
          <p:spPr>
            <a:xfrm>
              <a:off x="1650749" y="1270398"/>
              <a:ext cx="894035" cy="638400"/>
            </a:xfrm>
            <a:prstGeom prst="rect">
              <a:avLst/>
            </a:prstGeom>
            <a:noFill/>
            <a:ln>
              <a:noFill/>
            </a:ln>
          </p:spPr>
        </p:pic>
      </p:grpSp>
      <p:grpSp>
        <p:nvGrpSpPr>
          <p:cNvPr id="5190" name="Google Shape;5190;p88"/>
          <p:cNvGrpSpPr/>
          <p:nvPr/>
        </p:nvGrpSpPr>
        <p:grpSpPr>
          <a:xfrm>
            <a:off x="1650750" y="2568475"/>
            <a:ext cx="5607900" cy="1892841"/>
            <a:chOff x="1650750" y="2568475"/>
            <a:chExt cx="5607900" cy="1892841"/>
          </a:xfrm>
        </p:grpSpPr>
        <p:pic>
          <p:nvPicPr>
            <p:cNvPr id="5191" name="Google Shape;5191;p88"/>
            <p:cNvPicPr preferRelativeResize="0"/>
            <p:nvPr/>
          </p:nvPicPr>
          <p:blipFill>
            <a:blip r:embed="rId7">
              <a:alphaModFix/>
            </a:blip>
            <a:stretch>
              <a:fillRect/>
            </a:stretch>
          </p:blipFill>
          <p:spPr>
            <a:xfrm>
              <a:off x="1650750" y="3672338"/>
              <a:ext cx="935000" cy="381425"/>
            </a:xfrm>
            <a:prstGeom prst="rect">
              <a:avLst/>
            </a:prstGeom>
            <a:noFill/>
            <a:ln>
              <a:noFill/>
            </a:ln>
          </p:spPr>
        </p:pic>
        <p:pic>
          <p:nvPicPr>
            <p:cNvPr id="5192" name="Google Shape;5192;p88"/>
            <p:cNvPicPr preferRelativeResize="0"/>
            <p:nvPr/>
          </p:nvPicPr>
          <p:blipFill>
            <a:blip r:embed="rId8">
              <a:alphaModFix/>
            </a:blip>
            <a:stretch>
              <a:fillRect/>
            </a:stretch>
          </p:blipFill>
          <p:spPr>
            <a:xfrm>
              <a:off x="5548325" y="3447748"/>
              <a:ext cx="507025" cy="306475"/>
            </a:xfrm>
            <a:prstGeom prst="rect">
              <a:avLst/>
            </a:prstGeom>
            <a:noFill/>
            <a:ln>
              <a:noFill/>
            </a:ln>
          </p:spPr>
        </p:pic>
        <p:pic>
          <p:nvPicPr>
            <p:cNvPr id="5193" name="Google Shape;5193;p88"/>
            <p:cNvPicPr preferRelativeResize="0"/>
            <p:nvPr/>
          </p:nvPicPr>
          <p:blipFill>
            <a:blip r:embed="rId9">
              <a:alphaModFix/>
            </a:blip>
            <a:stretch>
              <a:fillRect/>
            </a:stretch>
          </p:blipFill>
          <p:spPr>
            <a:xfrm>
              <a:off x="4699173" y="3892175"/>
              <a:ext cx="413375" cy="413400"/>
            </a:xfrm>
            <a:prstGeom prst="rect">
              <a:avLst/>
            </a:prstGeom>
            <a:noFill/>
            <a:ln>
              <a:noFill/>
            </a:ln>
          </p:spPr>
        </p:pic>
        <p:grpSp>
          <p:nvGrpSpPr>
            <p:cNvPr id="5194" name="Google Shape;5194;p88"/>
            <p:cNvGrpSpPr/>
            <p:nvPr/>
          </p:nvGrpSpPr>
          <p:grpSpPr>
            <a:xfrm rot="-5400000">
              <a:off x="2217183" y="3727259"/>
              <a:ext cx="1196542" cy="271572"/>
              <a:chOff x="1403286" y="2624375"/>
              <a:chExt cx="1425982" cy="478625"/>
            </a:xfrm>
          </p:grpSpPr>
          <p:grpSp>
            <p:nvGrpSpPr>
              <p:cNvPr id="5195" name="Google Shape;5195;p88"/>
              <p:cNvGrpSpPr/>
              <p:nvPr/>
            </p:nvGrpSpPr>
            <p:grpSpPr>
              <a:xfrm>
                <a:off x="1403286" y="2776300"/>
                <a:ext cx="1425982" cy="326700"/>
                <a:chOff x="1403286" y="2776300"/>
                <a:chExt cx="1425982" cy="326700"/>
              </a:xfrm>
            </p:grpSpPr>
            <p:cxnSp>
              <p:nvCxnSpPr>
                <p:cNvPr id="5196" name="Google Shape;5196;p88"/>
                <p:cNvCxnSpPr/>
                <p:nvPr/>
              </p:nvCxnSpPr>
              <p:spPr>
                <a:xfrm>
                  <a:off x="1405368" y="2780986"/>
                  <a:ext cx="1422300" cy="0"/>
                </a:xfrm>
                <a:prstGeom prst="straightConnector1">
                  <a:avLst/>
                </a:prstGeom>
                <a:noFill/>
                <a:ln cap="flat" cmpd="sng" w="9525">
                  <a:solidFill>
                    <a:srgbClr val="76A7FA"/>
                  </a:solidFill>
                  <a:prstDash val="solid"/>
                  <a:round/>
                  <a:headEnd len="med" w="med" type="none"/>
                  <a:tailEnd len="med" w="med" type="none"/>
                </a:ln>
              </p:spPr>
            </p:cxnSp>
            <p:cxnSp>
              <p:nvCxnSpPr>
                <p:cNvPr id="5197" name="Google Shape;5197;p88"/>
                <p:cNvCxnSpPr/>
                <p:nvPr/>
              </p:nvCxnSpPr>
              <p:spPr>
                <a:xfrm rot="10800000">
                  <a:off x="2829268" y="2776300"/>
                  <a:ext cx="0" cy="326700"/>
                </a:xfrm>
                <a:prstGeom prst="straightConnector1">
                  <a:avLst/>
                </a:prstGeom>
                <a:noFill/>
                <a:ln cap="flat" cmpd="sng" w="9525">
                  <a:solidFill>
                    <a:srgbClr val="76A7FA"/>
                  </a:solidFill>
                  <a:prstDash val="solid"/>
                  <a:round/>
                  <a:headEnd len="med" w="med" type="oval"/>
                  <a:tailEnd len="med" w="med" type="none"/>
                </a:ln>
              </p:spPr>
            </p:cxnSp>
            <p:cxnSp>
              <p:nvCxnSpPr>
                <p:cNvPr id="5198" name="Google Shape;5198;p88"/>
                <p:cNvCxnSpPr/>
                <p:nvPr/>
              </p:nvCxnSpPr>
              <p:spPr>
                <a:xfrm rot="10800000">
                  <a:off x="1403286" y="2776300"/>
                  <a:ext cx="0" cy="326700"/>
                </a:xfrm>
                <a:prstGeom prst="straightConnector1">
                  <a:avLst/>
                </a:prstGeom>
                <a:noFill/>
                <a:ln cap="flat" cmpd="sng" w="9525">
                  <a:solidFill>
                    <a:srgbClr val="76A7FA"/>
                  </a:solidFill>
                  <a:prstDash val="solid"/>
                  <a:round/>
                  <a:headEnd len="med" w="med" type="oval"/>
                  <a:tailEnd len="med" w="med" type="none"/>
                </a:ln>
              </p:spPr>
            </p:cxnSp>
          </p:grpSp>
          <p:cxnSp>
            <p:nvCxnSpPr>
              <p:cNvPr id="5199" name="Google Shape;5199;p88"/>
              <p:cNvCxnSpPr/>
              <p:nvPr/>
            </p:nvCxnSpPr>
            <p:spPr>
              <a:xfrm rot="10800000">
                <a:off x="2116277" y="2624375"/>
                <a:ext cx="0" cy="156600"/>
              </a:xfrm>
              <a:prstGeom prst="straightConnector1">
                <a:avLst/>
              </a:prstGeom>
              <a:noFill/>
              <a:ln cap="flat" cmpd="sng" w="9525">
                <a:solidFill>
                  <a:srgbClr val="76A7FA"/>
                </a:solidFill>
                <a:prstDash val="solid"/>
                <a:round/>
                <a:headEnd len="med" w="med" type="none"/>
                <a:tailEnd len="med" w="med" type="none"/>
              </a:ln>
            </p:spPr>
          </p:cxnSp>
        </p:grpSp>
        <p:cxnSp>
          <p:nvCxnSpPr>
            <p:cNvPr id="5200" name="Google Shape;5200;p88"/>
            <p:cNvCxnSpPr/>
            <p:nvPr/>
          </p:nvCxnSpPr>
          <p:spPr>
            <a:xfrm>
              <a:off x="4617875" y="2568475"/>
              <a:ext cx="6300" cy="536700"/>
            </a:xfrm>
            <a:prstGeom prst="straightConnector1">
              <a:avLst/>
            </a:prstGeom>
            <a:noFill/>
            <a:ln cap="flat" cmpd="sng" w="19050">
              <a:solidFill>
                <a:srgbClr val="C1D4F4"/>
              </a:solidFill>
              <a:prstDash val="dot"/>
              <a:round/>
              <a:headEnd len="med" w="med" type="none"/>
              <a:tailEnd len="med" w="med" type="triangle"/>
            </a:ln>
          </p:spPr>
        </p:cxnSp>
        <p:cxnSp>
          <p:nvCxnSpPr>
            <p:cNvPr id="5201" name="Google Shape;5201;p88"/>
            <p:cNvCxnSpPr/>
            <p:nvPr/>
          </p:nvCxnSpPr>
          <p:spPr>
            <a:xfrm>
              <a:off x="5058450" y="2568475"/>
              <a:ext cx="6300" cy="536700"/>
            </a:xfrm>
            <a:prstGeom prst="straightConnector1">
              <a:avLst/>
            </a:prstGeom>
            <a:noFill/>
            <a:ln cap="flat" cmpd="sng" w="19050">
              <a:solidFill>
                <a:srgbClr val="C1D4F4"/>
              </a:solidFill>
              <a:prstDash val="dot"/>
              <a:round/>
              <a:headEnd len="med" w="med" type="none"/>
              <a:tailEnd len="med" w="med" type="triangle"/>
            </a:ln>
          </p:spPr>
        </p:cxnSp>
        <p:cxnSp>
          <p:nvCxnSpPr>
            <p:cNvPr id="5202" name="Google Shape;5202;p88"/>
            <p:cNvCxnSpPr/>
            <p:nvPr/>
          </p:nvCxnSpPr>
          <p:spPr>
            <a:xfrm>
              <a:off x="5499025" y="2568475"/>
              <a:ext cx="6300" cy="536700"/>
            </a:xfrm>
            <a:prstGeom prst="straightConnector1">
              <a:avLst/>
            </a:prstGeom>
            <a:noFill/>
            <a:ln cap="flat" cmpd="sng" w="19050">
              <a:solidFill>
                <a:srgbClr val="C1D4F4"/>
              </a:solidFill>
              <a:prstDash val="dot"/>
              <a:round/>
              <a:headEnd len="med" w="med" type="none"/>
              <a:tailEnd len="med" w="med" type="triangle"/>
            </a:ln>
          </p:spPr>
        </p:cxnSp>
        <p:pic>
          <p:nvPicPr>
            <p:cNvPr id="5203" name="Google Shape;5203;p88"/>
            <p:cNvPicPr preferRelativeResize="0"/>
            <p:nvPr/>
          </p:nvPicPr>
          <p:blipFill>
            <a:blip r:embed="rId10">
              <a:alphaModFix/>
            </a:blip>
            <a:stretch>
              <a:fillRect/>
            </a:stretch>
          </p:blipFill>
          <p:spPr>
            <a:xfrm>
              <a:off x="3191105" y="3314645"/>
              <a:ext cx="552900" cy="552913"/>
            </a:xfrm>
            <a:prstGeom prst="rect">
              <a:avLst/>
            </a:prstGeom>
            <a:noFill/>
            <a:ln>
              <a:noFill/>
            </a:ln>
          </p:spPr>
        </p:pic>
        <p:pic>
          <p:nvPicPr>
            <p:cNvPr id="5204" name="Google Shape;5204;p88"/>
            <p:cNvPicPr preferRelativeResize="0"/>
            <p:nvPr/>
          </p:nvPicPr>
          <p:blipFill>
            <a:blip r:embed="rId11">
              <a:alphaModFix/>
            </a:blip>
            <a:stretch>
              <a:fillRect/>
            </a:stretch>
          </p:blipFill>
          <p:spPr>
            <a:xfrm>
              <a:off x="3246600" y="3941762"/>
              <a:ext cx="441901" cy="460761"/>
            </a:xfrm>
            <a:prstGeom prst="rect">
              <a:avLst/>
            </a:prstGeom>
            <a:noFill/>
            <a:ln>
              <a:noFill/>
            </a:ln>
          </p:spPr>
        </p:pic>
        <p:pic>
          <p:nvPicPr>
            <p:cNvPr id="5205" name="Google Shape;5205;p88"/>
            <p:cNvPicPr preferRelativeResize="0"/>
            <p:nvPr/>
          </p:nvPicPr>
          <p:blipFill>
            <a:blip r:embed="rId12">
              <a:alphaModFix/>
            </a:blip>
            <a:stretch>
              <a:fillRect/>
            </a:stretch>
          </p:blipFill>
          <p:spPr>
            <a:xfrm>
              <a:off x="6323650" y="3418117"/>
              <a:ext cx="935000" cy="345950"/>
            </a:xfrm>
            <a:prstGeom prst="rect">
              <a:avLst/>
            </a:prstGeom>
            <a:noFill/>
            <a:ln>
              <a:noFill/>
            </a:ln>
          </p:spPr>
        </p:pic>
        <p:pic>
          <p:nvPicPr>
            <p:cNvPr id="5206" name="Google Shape;5206;p88"/>
            <p:cNvPicPr preferRelativeResize="0"/>
            <p:nvPr/>
          </p:nvPicPr>
          <p:blipFill>
            <a:blip r:embed="rId13">
              <a:alphaModFix/>
            </a:blip>
            <a:stretch>
              <a:fillRect/>
            </a:stretch>
          </p:blipFill>
          <p:spPr>
            <a:xfrm>
              <a:off x="4683302" y="3452872"/>
              <a:ext cx="596725" cy="313684"/>
            </a:xfrm>
            <a:prstGeom prst="rect">
              <a:avLst/>
            </a:prstGeom>
            <a:noFill/>
            <a:ln>
              <a:noFill/>
            </a:ln>
          </p:spPr>
        </p:pic>
        <p:pic>
          <p:nvPicPr>
            <p:cNvPr id="5207" name="Google Shape;5207;p88"/>
            <p:cNvPicPr preferRelativeResize="0"/>
            <p:nvPr/>
          </p:nvPicPr>
          <p:blipFill>
            <a:blip r:embed="rId14">
              <a:alphaModFix/>
            </a:blip>
            <a:stretch>
              <a:fillRect/>
            </a:stretch>
          </p:blipFill>
          <p:spPr>
            <a:xfrm>
              <a:off x="3912296" y="4039725"/>
              <a:ext cx="596725" cy="259575"/>
            </a:xfrm>
            <a:prstGeom prst="rect">
              <a:avLst/>
            </a:prstGeom>
            <a:noFill/>
            <a:ln>
              <a:noFill/>
            </a:ln>
          </p:spPr>
        </p:pic>
        <p:pic>
          <p:nvPicPr>
            <p:cNvPr id="5208" name="Google Shape;5208;p88"/>
            <p:cNvPicPr preferRelativeResize="0"/>
            <p:nvPr/>
          </p:nvPicPr>
          <p:blipFill>
            <a:blip r:embed="rId15">
              <a:alphaModFix/>
            </a:blip>
            <a:stretch>
              <a:fillRect/>
            </a:stretch>
          </p:blipFill>
          <p:spPr>
            <a:xfrm>
              <a:off x="3915286" y="3365984"/>
              <a:ext cx="596724" cy="470017"/>
            </a:xfrm>
            <a:prstGeom prst="rect">
              <a:avLst/>
            </a:prstGeom>
            <a:noFill/>
            <a:ln>
              <a:noFill/>
            </a:ln>
          </p:spPr>
        </p:pic>
        <p:pic>
          <p:nvPicPr>
            <p:cNvPr id="5209" name="Google Shape;5209;p88"/>
            <p:cNvPicPr preferRelativeResize="0"/>
            <p:nvPr/>
          </p:nvPicPr>
          <p:blipFill>
            <a:blip r:embed="rId16">
              <a:alphaModFix/>
            </a:blip>
            <a:stretch>
              <a:fillRect/>
            </a:stretch>
          </p:blipFill>
          <p:spPr>
            <a:xfrm>
              <a:off x="6419030" y="3908162"/>
              <a:ext cx="744232" cy="381425"/>
            </a:xfrm>
            <a:prstGeom prst="rect">
              <a:avLst/>
            </a:prstGeom>
            <a:noFill/>
            <a:ln>
              <a:noFill/>
            </a:ln>
          </p:spPr>
        </p:pic>
        <p:pic>
          <p:nvPicPr>
            <p:cNvPr id="5210" name="Google Shape;5210;p88"/>
            <p:cNvPicPr preferRelativeResize="0"/>
            <p:nvPr/>
          </p:nvPicPr>
          <p:blipFill>
            <a:blip r:embed="rId17">
              <a:alphaModFix/>
            </a:blip>
            <a:stretch>
              <a:fillRect/>
            </a:stretch>
          </p:blipFill>
          <p:spPr>
            <a:xfrm>
              <a:off x="5269703" y="3891037"/>
              <a:ext cx="894025" cy="5622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2"/>
                                        </p:tgtEl>
                                        <p:attrNameLst>
                                          <p:attrName>style.visibility</p:attrName>
                                        </p:attrNameLst>
                                      </p:cBhvr>
                                      <p:to>
                                        <p:strVal val="visible"/>
                                      </p:to>
                                    </p:set>
                                    <p:animEffect filter="fade" transition="in">
                                      <p:cBhvr>
                                        <p:cTn dur="1000"/>
                                        <p:tgtEl>
                                          <p:spTgt spid="5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0"/>
                                        </p:tgtEl>
                                        <p:attrNameLst>
                                          <p:attrName>style.visibility</p:attrName>
                                        </p:attrNameLst>
                                      </p:cBhvr>
                                      <p:to>
                                        <p:strVal val="visible"/>
                                      </p:to>
                                    </p:set>
                                    <p:animEffect filter="fade" transition="in">
                                      <p:cBhvr>
                                        <p:cTn dur="1000"/>
                                        <p:tgtEl>
                                          <p:spTgt spid="5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8"/>
                                        </p:tgtEl>
                                        <p:attrNameLst>
                                          <p:attrName>style.visibility</p:attrName>
                                        </p:attrNameLst>
                                      </p:cBhvr>
                                      <p:to>
                                        <p:strVal val="visible"/>
                                      </p:to>
                                    </p:set>
                                    <p:animEffect filter="fade" transition="in">
                                      <p:cBhvr>
                                        <p:cTn dur="1000"/>
                                        <p:tgtEl>
                                          <p:spTgt spid="5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1"/>
                                        </p:tgtEl>
                                        <p:attrNameLst>
                                          <p:attrName>style.visibility</p:attrName>
                                        </p:attrNameLst>
                                      </p:cBhvr>
                                      <p:to>
                                        <p:strVal val="visible"/>
                                      </p:to>
                                    </p:set>
                                    <p:animEffect filter="fade" transition="in">
                                      <p:cBhvr>
                                        <p:cTn dur="1000"/>
                                        <p:tgtEl>
                                          <p:spTgt spid="5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4" name="Shape 5214"/>
        <p:cNvGrpSpPr/>
        <p:nvPr/>
      </p:nvGrpSpPr>
      <p:grpSpPr>
        <a:xfrm>
          <a:off x="0" y="0"/>
          <a:ext cx="0" cy="0"/>
          <a:chOff x="0" y="0"/>
          <a:chExt cx="0" cy="0"/>
        </a:xfrm>
      </p:grpSpPr>
      <p:sp>
        <p:nvSpPr>
          <p:cNvPr id="5215" name="Google Shape;5215;p89"/>
          <p:cNvSpPr txBox="1"/>
          <p:nvPr/>
        </p:nvSpPr>
        <p:spPr>
          <a:xfrm>
            <a:off x="285874" y="184425"/>
            <a:ext cx="72846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700">
                <a:solidFill>
                  <a:srgbClr val="FFFFFF"/>
                </a:solidFill>
                <a:latin typeface="Open Sans"/>
                <a:ea typeface="Open Sans"/>
                <a:cs typeface="Open Sans"/>
                <a:sym typeface="Open Sans"/>
              </a:rPr>
              <a:t>Learn More!</a:t>
            </a:r>
            <a:endParaRPr sz="2700">
              <a:solidFill>
                <a:srgbClr val="FFFFFF"/>
              </a:solidFill>
              <a:latin typeface="Open Sans"/>
              <a:ea typeface="Open Sans"/>
              <a:cs typeface="Open Sans"/>
              <a:sym typeface="Open Sans"/>
            </a:endParaRPr>
          </a:p>
        </p:txBody>
      </p:sp>
      <p:sp>
        <p:nvSpPr>
          <p:cNvPr id="5216" name="Google Shape;5216;p89"/>
          <p:cNvSpPr txBox="1"/>
          <p:nvPr>
            <p:ph idx="1" type="body"/>
          </p:nvPr>
        </p:nvSpPr>
        <p:spPr>
          <a:xfrm>
            <a:off x="354359" y="1077850"/>
            <a:ext cx="9006900" cy="3394500"/>
          </a:xfrm>
          <a:prstGeom prst="rect">
            <a:avLst/>
          </a:prstGeom>
        </p:spPr>
        <p:txBody>
          <a:bodyPr anchorCtr="0" anchor="t" bIns="68575" lIns="68575" spcFirstLastPara="1" rIns="68575" wrap="square" tIns="68575">
            <a:noAutofit/>
          </a:bodyPr>
          <a:lstStyle/>
          <a:p>
            <a:pPr indent="0" lvl="0" marL="0" rtl="0" algn="l">
              <a:lnSpc>
                <a:spcPct val="90000"/>
              </a:lnSpc>
              <a:spcBef>
                <a:spcPts val="1200"/>
              </a:spcBef>
              <a:spcAft>
                <a:spcPts val="0"/>
              </a:spcAft>
              <a:buNone/>
            </a:pPr>
            <a:r>
              <a:rPr b="1" lang="en" sz="2000">
                <a:solidFill>
                  <a:srgbClr val="FFFFFF"/>
                </a:solidFill>
                <a:latin typeface="Roboto"/>
                <a:ea typeface="Roboto"/>
                <a:cs typeface="Roboto"/>
                <a:sym typeface="Roboto"/>
              </a:rPr>
              <a:t>Apache Beam</a:t>
            </a:r>
            <a:br>
              <a:rPr b="1" lang="en" sz="2000">
                <a:solidFill>
                  <a:srgbClr val="757575"/>
                </a:solidFill>
                <a:latin typeface="Roboto"/>
                <a:ea typeface="Roboto"/>
                <a:cs typeface="Roboto"/>
                <a:sym typeface="Roboto"/>
              </a:rPr>
            </a:br>
            <a:r>
              <a:rPr b="1" lang="en" sz="2000">
                <a:solidFill>
                  <a:srgbClr val="757575"/>
                </a:solidFill>
                <a:latin typeface="Roboto"/>
                <a:ea typeface="Roboto"/>
                <a:cs typeface="Roboto"/>
                <a:sym typeface="Roboto"/>
              </a:rPr>
              <a:t>	</a:t>
            </a:r>
            <a:r>
              <a:rPr lang="en" sz="2000" u="sng">
                <a:solidFill>
                  <a:srgbClr val="FBB405"/>
                </a:solidFill>
                <a:latin typeface="Roboto"/>
                <a:ea typeface="Roboto"/>
                <a:cs typeface="Roboto"/>
                <a:sym typeface="Roboto"/>
                <a:hlinkClick r:id="rId3">
                  <a:extLst>
                    <a:ext uri="{A12FA001-AC4F-418D-AE19-62706E023703}">
                      <ahyp:hlinkClr val="tx"/>
                    </a:ext>
                  </a:extLst>
                </a:hlinkClick>
              </a:rPr>
              <a:t>https://beam.apache.org</a:t>
            </a:r>
            <a:endParaRPr sz="2000">
              <a:solidFill>
                <a:srgbClr val="FBB405"/>
              </a:solidFill>
              <a:latin typeface="Roboto"/>
              <a:ea typeface="Roboto"/>
              <a:cs typeface="Roboto"/>
              <a:sym typeface="Roboto"/>
            </a:endParaRPr>
          </a:p>
          <a:p>
            <a:pPr indent="0" lvl="0" marL="0" rtl="0" algn="l">
              <a:lnSpc>
                <a:spcPct val="90000"/>
              </a:lnSpc>
              <a:spcBef>
                <a:spcPts val="1200"/>
              </a:spcBef>
              <a:spcAft>
                <a:spcPts val="0"/>
              </a:spcAft>
              <a:buNone/>
            </a:pPr>
            <a:r>
              <a:rPr b="1" lang="en" sz="2000">
                <a:solidFill>
                  <a:srgbClr val="FFFFFF"/>
                </a:solidFill>
                <a:latin typeface="Roboto"/>
                <a:ea typeface="Roboto"/>
                <a:cs typeface="Roboto"/>
                <a:sym typeface="Roboto"/>
              </a:rPr>
              <a:t>The World Beyond Batch 101 &amp; 102 </a:t>
            </a:r>
            <a:br>
              <a:rPr b="1" lang="en" sz="2000">
                <a:solidFill>
                  <a:srgbClr val="757575"/>
                </a:solidFill>
                <a:latin typeface="Roboto"/>
                <a:ea typeface="Roboto"/>
                <a:cs typeface="Roboto"/>
                <a:sym typeface="Roboto"/>
              </a:rPr>
            </a:br>
            <a:r>
              <a:rPr b="1" lang="en" sz="2000">
                <a:solidFill>
                  <a:srgbClr val="757575"/>
                </a:solidFill>
                <a:latin typeface="Roboto"/>
                <a:ea typeface="Roboto"/>
                <a:cs typeface="Roboto"/>
                <a:sym typeface="Roboto"/>
              </a:rPr>
              <a:t>	</a:t>
            </a:r>
            <a:r>
              <a:rPr lang="en" sz="2000" u="sng">
                <a:solidFill>
                  <a:srgbClr val="FBB405"/>
                </a:solidFill>
                <a:latin typeface="Roboto"/>
                <a:ea typeface="Roboto"/>
                <a:cs typeface="Roboto"/>
                <a:sym typeface="Roboto"/>
                <a:hlinkClick r:id="rId4">
                  <a:extLst>
                    <a:ext uri="{A12FA001-AC4F-418D-AE19-62706E023703}">
                      <ahyp:hlinkClr val="tx"/>
                    </a:ext>
                  </a:extLst>
                </a:hlinkClick>
              </a:rPr>
              <a:t>https://www.oreilly.com/ideas/the-world-beyond-batch-streaming-101</a:t>
            </a:r>
            <a:r>
              <a:rPr lang="en" sz="2000">
                <a:solidFill>
                  <a:srgbClr val="FBB405"/>
                </a:solidFill>
                <a:latin typeface="Roboto"/>
                <a:ea typeface="Roboto"/>
                <a:cs typeface="Roboto"/>
                <a:sym typeface="Roboto"/>
              </a:rPr>
              <a:t>  </a:t>
            </a:r>
            <a:br>
              <a:rPr lang="en" sz="2000">
                <a:solidFill>
                  <a:srgbClr val="FBB405"/>
                </a:solidFill>
                <a:latin typeface="Roboto"/>
                <a:ea typeface="Roboto"/>
                <a:cs typeface="Roboto"/>
                <a:sym typeface="Roboto"/>
              </a:rPr>
            </a:br>
            <a:r>
              <a:rPr lang="en" sz="2000">
                <a:solidFill>
                  <a:srgbClr val="FBB405"/>
                </a:solidFill>
                <a:latin typeface="Roboto"/>
                <a:ea typeface="Roboto"/>
                <a:cs typeface="Roboto"/>
                <a:sym typeface="Roboto"/>
              </a:rPr>
              <a:t>	</a:t>
            </a:r>
            <a:r>
              <a:rPr lang="en" sz="2000" u="sng">
                <a:solidFill>
                  <a:srgbClr val="FBB405"/>
                </a:solidFill>
                <a:latin typeface="Roboto"/>
                <a:ea typeface="Roboto"/>
                <a:cs typeface="Roboto"/>
                <a:sym typeface="Roboto"/>
                <a:hlinkClick r:id="rId5">
                  <a:extLst>
                    <a:ext uri="{A12FA001-AC4F-418D-AE19-62706E023703}">
                      <ahyp:hlinkClr val="tx"/>
                    </a:ext>
                  </a:extLst>
                </a:hlinkClick>
              </a:rPr>
              <a:t>https://www.oreilly.com/ideas/the-world-beyond-batch-streaming-102</a:t>
            </a:r>
            <a:r>
              <a:rPr lang="en" sz="2000">
                <a:solidFill>
                  <a:srgbClr val="FBB405"/>
                </a:solidFill>
                <a:latin typeface="Roboto"/>
                <a:ea typeface="Roboto"/>
                <a:cs typeface="Roboto"/>
                <a:sym typeface="Roboto"/>
              </a:rPr>
              <a:t> </a:t>
            </a:r>
            <a:endParaRPr sz="2000">
              <a:solidFill>
                <a:srgbClr val="FBB405"/>
              </a:solidFill>
              <a:latin typeface="Roboto"/>
              <a:ea typeface="Roboto"/>
              <a:cs typeface="Roboto"/>
              <a:sym typeface="Roboto"/>
            </a:endParaRPr>
          </a:p>
          <a:p>
            <a:pPr indent="0" lvl="0" marL="0" rtl="0" algn="l">
              <a:lnSpc>
                <a:spcPct val="90000"/>
              </a:lnSpc>
              <a:spcBef>
                <a:spcPts val="1200"/>
              </a:spcBef>
              <a:spcAft>
                <a:spcPts val="0"/>
              </a:spcAft>
              <a:buNone/>
            </a:pPr>
            <a:r>
              <a:rPr b="1" lang="en" sz="2000">
                <a:solidFill>
                  <a:srgbClr val="FFFFFF"/>
                </a:solidFill>
                <a:latin typeface="Roboto"/>
                <a:ea typeface="Roboto"/>
                <a:cs typeface="Roboto"/>
                <a:sym typeface="Roboto"/>
              </a:rPr>
              <a:t>Join the Beam mailing lists!  </a:t>
            </a:r>
            <a:br>
              <a:rPr b="1" lang="en" sz="2000">
                <a:solidFill>
                  <a:srgbClr val="FFFFFF"/>
                </a:solidFill>
                <a:latin typeface="Roboto"/>
                <a:ea typeface="Roboto"/>
                <a:cs typeface="Roboto"/>
                <a:sym typeface="Roboto"/>
              </a:rPr>
            </a:br>
            <a:r>
              <a:rPr b="1" lang="en" sz="2000">
                <a:solidFill>
                  <a:srgbClr val="FFFFFF"/>
                </a:solidFill>
                <a:latin typeface="Roboto"/>
                <a:ea typeface="Roboto"/>
                <a:cs typeface="Roboto"/>
                <a:sym typeface="Roboto"/>
              </a:rPr>
              <a:t>	</a:t>
            </a:r>
            <a:r>
              <a:rPr lang="en" sz="2000">
                <a:solidFill>
                  <a:srgbClr val="FFFFFF"/>
                </a:solidFill>
                <a:latin typeface="Roboto"/>
                <a:ea typeface="Roboto"/>
                <a:cs typeface="Roboto"/>
                <a:sym typeface="Roboto"/>
              </a:rPr>
              <a:t>user-subscribe@beam.apache.org</a:t>
            </a:r>
            <a:br>
              <a:rPr lang="en" sz="2000">
                <a:solidFill>
                  <a:srgbClr val="FFFFFF"/>
                </a:solidFill>
                <a:latin typeface="Roboto"/>
                <a:ea typeface="Roboto"/>
                <a:cs typeface="Roboto"/>
                <a:sym typeface="Roboto"/>
              </a:rPr>
            </a:br>
            <a:r>
              <a:rPr lang="en" sz="2000">
                <a:solidFill>
                  <a:srgbClr val="FFFFFF"/>
                </a:solidFill>
                <a:latin typeface="Roboto"/>
                <a:ea typeface="Roboto"/>
                <a:cs typeface="Roboto"/>
                <a:sym typeface="Roboto"/>
              </a:rPr>
              <a:t>	dev-subscribe@beam.apache.org</a:t>
            </a:r>
            <a:endParaRPr sz="2000">
              <a:solidFill>
                <a:srgbClr val="FFFFFF"/>
              </a:solidFill>
              <a:latin typeface="Roboto"/>
              <a:ea typeface="Roboto"/>
              <a:cs typeface="Roboto"/>
              <a:sym typeface="Roboto"/>
            </a:endParaRPr>
          </a:p>
          <a:p>
            <a:pPr indent="0" lvl="0" marL="0" rtl="0" algn="l">
              <a:lnSpc>
                <a:spcPct val="90000"/>
              </a:lnSpc>
              <a:spcBef>
                <a:spcPts val="1200"/>
              </a:spcBef>
              <a:spcAft>
                <a:spcPts val="0"/>
              </a:spcAft>
              <a:buNone/>
            </a:pPr>
            <a:r>
              <a:rPr b="1" lang="en" sz="2000">
                <a:solidFill>
                  <a:srgbClr val="FFFFFF"/>
                </a:solidFill>
                <a:latin typeface="Roboto"/>
                <a:ea typeface="Roboto"/>
                <a:cs typeface="Roboto"/>
                <a:sym typeface="Roboto"/>
              </a:rPr>
              <a:t>Follow </a:t>
            </a:r>
            <a:r>
              <a:rPr b="1" lang="en" sz="2000">
                <a:solidFill>
                  <a:srgbClr val="FBB405"/>
                </a:solidFill>
                <a:latin typeface="Roboto"/>
                <a:ea typeface="Roboto"/>
                <a:cs typeface="Roboto"/>
                <a:sym typeface="Roboto"/>
              </a:rPr>
              <a:t>@ApacheBeam</a:t>
            </a:r>
            <a:r>
              <a:rPr b="1" lang="en" sz="2000">
                <a:solidFill>
                  <a:srgbClr val="FFFFFF"/>
                </a:solidFill>
                <a:latin typeface="Roboto"/>
                <a:ea typeface="Roboto"/>
                <a:cs typeface="Roboto"/>
                <a:sym typeface="Roboto"/>
              </a:rPr>
              <a:t> on Twitter</a:t>
            </a:r>
            <a:endParaRPr sz="2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0" name="Shape 5220"/>
        <p:cNvGrpSpPr/>
        <p:nvPr/>
      </p:nvGrpSpPr>
      <p:grpSpPr>
        <a:xfrm>
          <a:off x="0" y="0"/>
          <a:ext cx="0" cy="0"/>
          <a:chOff x="0" y="0"/>
          <a:chExt cx="0" cy="0"/>
        </a:xfrm>
      </p:grpSpPr>
      <p:sp>
        <p:nvSpPr>
          <p:cNvPr id="5221" name="Google Shape;5221;p90"/>
          <p:cNvSpPr txBox="1"/>
          <p:nvPr>
            <p:ph type="title"/>
          </p:nvPr>
        </p:nvSpPr>
        <p:spPr>
          <a:xfrm>
            <a:off x="0" y="2097563"/>
            <a:ext cx="9144000" cy="376800"/>
          </a:xfrm>
          <a:prstGeom prst="rect">
            <a:avLst/>
          </a:prstGeom>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3800"/>
              <a:t>Thank you!</a:t>
            </a:r>
            <a:endParaRPr sz="3000">
              <a:solidFill>
                <a:srgbClr val="D9D9D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39"/>
          <p:cNvGrpSpPr/>
          <p:nvPr/>
        </p:nvGrpSpPr>
        <p:grpSpPr>
          <a:xfrm>
            <a:off x="2118550" y="1124875"/>
            <a:ext cx="4942200" cy="3204000"/>
            <a:chOff x="2118550" y="820075"/>
            <a:chExt cx="4942200" cy="3204000"/>
          </a:xfrm>
        </p:grpSpPr>
        <p:sp>
          <p:nvSpPr>
            <p:cNvPr id="337" name="Google Shape;337;p39"/>
            <p:cNvSpPr/>
            <p:nvPr/>
          </p:nvSpPr>
          <p:spPr>
            <a:xfrm>
              <a:off x="2118550" y="820075"/>
              <a:ext cx="4942200" cy="32040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 name="Google Shape;338;p39"/>
            <p:cNvSpPr/>
            <p:nvPr/>
          </p:nvSpPr>
          <p:spPr>
            <a:xfrm>
              <a:off x="3027978"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 name="Google Shape;339;p39"/>
            <p:cNvSpPr/>
            <p:nvPr/>
          </p:nvSpPr>
          <p:spPr>
            <a:xfrm>
              <a:off x="2456329"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 name="Google Shape;340;p39"/>
            <p:cNvSpPr/>
            <p:nvPr/>
          </p:nvSpPr>
          <p:spPr>
            <a:xfrm>
              <a:off x="2627824"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 name="Google Shape;341;p39"/>
            <p:cNvSpPr/>
            <p:nvPr/>
          </p:nvSpPr>
          <p:spPr>
            <a:xfrm>
              <a:off x="2804092"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 name="Google Shape;342;p39"/>
            <p:cNvSpPr/>
            <p:nvPr/>
          </p:nvSpPr>
          <p:spPr>
            <a:xfrm>
              <a:off x="298036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 name="Google Shape;343;p39"/>
            <p:cNvSpPr/>
            <p:nvPr/>
          </p:nvSpPr>
          <p:spPr>
            <a:xfrm>
              <a:off x="2427747"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 name="Google Shape;344;p39"/>
            <p:cNvSpPr/>
            <p:nvPr/>
          </p:nvSpPr>
          <p:spPr>
            <a:xfrm>
              <a:off x="2756783"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5" name="Google Shape;345;p39"/>
            <p:cNvSpPr/>
            <p:nvPr/>
          </p:nvSpPr>
          <p:spPr>
            <a:xfrm>
              <a:off x="2570659"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 name="Google Shape;346;p39"/>
            <p:cNvSpPr/>
            <p:nvPr/>
          </p:nvSpPr>
          <p:spPr>
            <a:xfrm>
              <a:off x="2627824"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 name="Google Shape;347;p39"/>
            <p:cNvSpPr/>
            <p:nvPr/>
          </p:nvSpPr>
          <p:spPr>
            <a:xfrm>
              <a:off x="298544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 name="Google Shape;348;p39"/>
            <p:cNvSpPr/>
            <p:nvPr/>
          </p:nvSpPr>
          <p:spPr>
            <a:xfrm>
              <a:off x="2699618"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 name="Google Shape;349;p39"/>
            <p:cNvSpPr/>
            <p:nvPr/>
          </p:nvSpPr>
          <p:spPr>
            <a:xfrm>
              <a:off x="4476872"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 name="Google Shape;350;p39"/>
            <p:cNvSpPr/>
            <p:nvPr/>
          </p:nvSpPr>
          <p:spPr>
            <a:xfrm>
              <a:off x="363911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 name="Google Shape;351;p39"/>
            <p:cNvSpPr/>
            <p:nvPr/>
          </p:nvSpPr>
          <p:spPr>
            <a:xfrm>
              <a:off x="352478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 name="Google Shape;352;p39"/>
            <p:cNvSpPr/>
            <p:nvPr/>
          </p:nvSpPr>
          <p:spPr>
            <a:xfrm>
              <a:off x="355152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 name="Google Shape;353;p39"/>
            <p:cNvSpPr/>
            <p:nvPr/>
          </p:nvSpPr>
          <p:spPr>
            <a:xfrm>
              <a:off x="40319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 name="Google Shape;354;p39"/>
            <p:cNvSpPr/>
            <p:nvPr/>
          </p:nvSpPr>
          <p:spPr>
            <a:xfrm>
              <a:off x="402463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 name="Google Shape;355;p39"/>
            <p:cNvSpPr/>
            <p:nvPr/>
          </p:nvSpPr>
          <p:spPr>
            <a:xfrm>
              <a:off x="391030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 name="Google Shape;356;p39"/>
            <p:cNvSpPr/>
            <p:nvPr/>
          </p:nvSpPr>
          <p:spPr>
            <a:xfrm>
              <a:off x="419613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 name="Google Shape;357;p39"/>
            <p:cNvSpPr/>
            <p:nvPr/>
          </p:nvSpPr>
          <p:spPr>
            <a:xfrm>
              <a:off x="350249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 name="Google Shape;358;p39"/>
            <p:cNvSpPr/>
            <p:nvPr/>
          </p:nvSpPr>
          <p:spPr>
            <a:xfrm>
              <a:off x="4372398"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 name="Google Shape;359;p39"/>
            <p:cNvSpPr/>
            <p:nvPr/>
          </p:nvSpPr>
          <p:spPr>
            <a:xfrm>
              <a:off x="454866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39"/>
            <p:cNvSpPr/>
            <p:nvPr/>
          </p:nvSpPr>
          <p:spPr>
            <a:xfrm>
              <a:off x="3996053"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 name="Google Shape;361;p39"/>
            <p:cNvSpPr/>
            <p:nvPr/>
          </p:nvSpPr>
          <p:spPr>
            <a:xfrm>
              <a:off x="4445476"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 name="Google Shape;362;p39"/>
            <p:cNvSpPr/>
            <p:nvPr/>
          </p:nvSpPr>
          <p:spPr>
            <a:xfrm>
              <a:off x="34104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 name="Google Shape;363;p39"/>
            <p:cNvSpPr/>
            <p:nvPr/>
          </p:nvSpPr>
          <p:spPr>
            <a:xfrm>
              <a:off x="301182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 name="Google Shape;364;p39"/>
            <p:cNvSpPr/>
            <p:nvPr/>
          </p:nvSpPr>
          <p:spPr>
            <a:xfrm>
              <a:off x="4239341"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 name="Google Shape;365;p39"/>
            <p:cNvSpPr/>
            <p:nvPr/>
          </p:nvSpPr>
          <p:spPr>
            <a:xfrm>
              <a:off x="3681646"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39"/>
            <p:cNvSpPr/>
            <p:nvPr/>
          </p:nvSpPr>
          <p:spPr>
            <a:xfrm>
              <a:off x="3795976"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 name="Google Shape;367;p39"/>
            <p:cNvSpPr/>
            <p:nvPr/>
          </p:nvSpPr>
          <p:spPr>
            <a:xfrm>
              <a:off x="3795976"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39"/>
            <p:cNvSpPr/>
            <p:nvPr/>
          </p:nvSpPr>
          <p:spPr>
            <a:xfrm>
              <a:off x="419613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 name="Google Shape;369;p39"/>
            <p:cNvSpPr/>
            <p:nvPr/>
          </p:nvSpPr>
          <p:spPr>
            <a:xfrm>
              <a:off x="4553748"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39"/>
            <p:cNvSpPr/>
            <p:nvPr/>
          </p:nvSpPr>
          <p:spPr>
            <a:xfrm>
              <a:off x="3224327"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 name="Google Shape;371;p39"/>
            <p:cNvSpPr/>
            <p:nvPr/>
          </p:nvSpPr>
          <p:spPr>
            <a:xfrm>
              <a:off x="4267923"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39"/>
            <p:cNvSpPr/>
            <p:nvPr/>
          </p:nvSpPr>
          <p:spPr>
            <a:xfrm>
              <a:off x="6020324" y="20058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39"/>
            <p:cNvSpPr/>
            <p:nvPr/>
          </p:nvSpPr>
          <p:spPr>
            <a:xfrm>
              <a:off x="5182562"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39"/>
            <p:cNvSpPr/>
            <p:nvPr/>
          </p:nvSpPr>
          <p:spPr>
            <a:xfrm>
              <a:off x="5068232"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 name="Google Shape;375;p39"/>
            <p:cNvSpPr/>
            <p:nvPr/>
          </p:nvSpPr>
          <p:spPr>
            <a:xfrm>
              <a:off x="5094977"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39"/>
            <p:cNvSpPr/>
            <p:nvPr/>
          </p:nvSpPr>
          <p:spPr>
            <a:xfrm>
              <a:off x="5525551"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7" name="Google Shape;377;p39"/>
            <p:cNvSpPr/>
            <p:nvPr/>
          </p:nvSpPr>
          <p:spPr>
            <a:xfrm>
              <a:off x="5568087" y="17480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39"/>
            <p:cNvSpPr/>
            <p:nvPr/>
          </p:nvSpPr>
          <p:spPr>
            <a:xfrm>
              <a:off x="5453757"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9" name="Google Shape;379;p39"/>
            <p:cNvSpPr/>
            <p:nvPr/>
          </p:nvSpPr>
          <p:spPr>
            <a:xfrm>
              <a:off x="5739582" y="17480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39"/>
            <p:cNvSpPr/>
            <p:nvPr/>
          </p:nvSpPr>
          <p:spPr>
            <a:xfrm>
              <a:off x="5320382"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1" name="Google Shape;381;p39"/>
            <p:cNvSpPr/>
            <p:nvPr/>
          </p:nvSpPr>
          <p:spPr>
            <a:xfrm>
              <a:off x="5915850" y="18051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39"/>
            <p:cNvSpPr/>
            <p:nvPr/>
          </p:nvSpPr>
          <p:spPr>
            <a:xfrm>
              <a:off x="6092117"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 name="Google Shape;383;p39"/>
            <p:cNvSpPr/>
            <p:nvPr/>
          </p:nvSpPr>
          <p:spPr>
            <a:xfrm>
              <a:off x="5539505" y="20483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39"/>
            <p:cNvSpPr/>
            <p:nvPr/>
          </p:nvSpPr>
          <p:spPr>
            <a:xfrm>
              <a:off x="5868540" y="2148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5" name="Google Shape;385;p39"/>
            <p:cNvSpPr/>
            <p:nvPr/>
          </p:nvSpPr>
          <p:spPr>
            <a:xfrm>
              <a:off x="4953902"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6" name="Google Shape;386;p39"/>
            <p:cNvSpPr/>
            <p:nvPr/>
          </p:nvSpPr>
          <p:spPr>
            <a:xfrm>
              <a:off x="4742741"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 name="Google Shape;387;p39"/>
            <p:cNvSpPr/>
            <p:nvPr/>
          </p:nvSpPr>
          <p:spPr>
            <a:xfrm>
              <a:off x="5682417"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 name="Google Shape;388;p39"/>
            <p:cNvSpPr/>
            <p:nvPr/>
          </p:nvSpPr>
          <p:spPr>
            <a:xfrm>
              <a:off x="4733692"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 name="Google Shape;389;p39"/>
            <p:cNvSpPr/>
            <p:nvPr/>
          </p:nvSpPr>
          <p:spPr>
            <a:xfrm>
              <a:off x="5225098"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 name="Google Shape;390;p39"/>
            <p:cNvSpPr/>
            <p:nvPr/>
          </p:nvSpPr>
          <p:spPr>
            <a:xfrm>
              <a:off x="5339428" y="2319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 name="Google Shape;391;p39"/>
            <p:cNvSpPr/>
            <p:nvPr/>
          </p:nvSpPr>
          <p:spPr>
            <a:xfrm>
              <a:off x="5339428" y="1976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 name="Google Shape;392;p39"/>
            <p:cNvSpPr/>
            <p:nvPr/>
          </p:nvSpPr>
          <p:spPr>
            <a:xfrm>
              <a:off x="5739582" y="19766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 name="Google Shape;393;p39"/>
            <p:cNvSpPr/>
            <p:nvPr/>
          </p:nvSpPr>
          <p:spPr>
            <a:xfrm>
              <a:off x="6097200"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 name="Google Shape;394;p39"/>
            <p:cNvSpPr/>
            <p:nvPr/>
          </p:nvSpPr>
          <p:spPr>
            <a:xfrm>
              <a:off x="4767779"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 name="Google Shape;395;p39"/>
            <p:cNvSpPr/>
            <p:nvPr/>
          </p:nvSpPr>
          <p:spPr>
            <a:xfrm>
              <a:off x="581137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 name="Google Shape;396;p39"/>
            <p:cNvSpPr/>
            <p:nvPr/>
          </p:nvSpPr>
          <p:spPr>
            <a:xfrm>
              <a:off x="5453749"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 name="Google Shape;397;p39"/>
            <p:cNvSpPr/>
            <p:nvPr/>
          </p:nvSpPr>
          <p:spPr>
            <a:xfrm>
              <a:off x="4913074"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 name="Google Shape;398;p39"/>
            <p:cNvSpPr/>
            <p:nvPr/>
          </p:nvSpPr>
          <p:spPr>
            <a:xfrm>
              <a:off x="6732476"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 name="Google Shape;399;p39"/>
            <p:cNvSpPr/>
            <p:nvPr/>
          </p:nvSpPr>
          <p:spPr>
            <a:xfrm>
              <a:off x="6618146"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 name="Google Shape;400;p39"/>
            <p:cNvSpPr/>
            <p:nvPr/>
          </p:nvSpPr>
          <p:spPr>
            <a:xfrm>
              <a:off x="4742733"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 name="Google Shape;401;p39"/>
            <p:cNvSpPr/>
            <p:nvPr/>
          </p:nvSpPr>
          <p:spPr>
            <a:xfrm>
              <a:off x="3224319"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 name="Google Shape;402;p39"/>
            <p:cNvSpPr/>
            <p:nvPr/>
          </p:nvSpPr>
          <p:spPr>
            <a:xfrm>
              <a:off x="6644891"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 name="Google Shape;403;p39"/>
            <p:cNvSpPr/>
            <p:nvPr/>
          </p:nvSpPr>
          <p:spPr>
            <a:xfrm>
              <a:off x="3795968" y="2478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39"/>
            <p:cNvSpPr/>
            <p:nvPr/>
          </p:nvSpPr>
          <p:spPr>
            <a:xfrm>
              <a:off x="660506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 name="Google Shape;405;p39"/>
            <p:cNvSpPr/>
            <p:nvPr/>
          </p:nvSpPr>
          <p:spPr>
            <a:xfrm>
              <a:off x="6261147" y="23627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 name="Google Shape;406;p39"/>
            <p:cNvSpPr/>
            <p:nvPr/>
          </p:nvSpPr>
          <p:spPr>
            <a:xfrm>
              <a:off x="6527766"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7" name="Google Shape;407;p39"/>
            <p:cNvSpPr/>
            <p:nvPr/>
          </p:nvSpPr>
          <p:spPr>
            <a:xfrm>
              <a:off x="6292655"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 name="Google Shape;408;p39"/>
            <p:cNvSpPr/>
            <p:nvPr/>
          </p:nvSpPr>
          <p:spPr>
            <a:xfrm>
              <a:off x="6293218"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9" name="Google Shape;409;p39"/>
            <p:cNvSpPr/>
            <p:nvPr/>
          </p:nvSpPr>
          <p:spPr>
            <a:xfrm>
              <a:off x="6036257"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 name="Google Shape;410;p39"/>
            <p:cNvSpPr/>
            <p:nvPr/>
          </p:nvSpPr>
          <p:spPr>
            <a:xfrm>
              <a:off x="6459761"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 name="Google Shape;411;p39"/>
            <p:cNvSpPr/>
            <p:nvPr/>
          </p:nvSpPr>
          <p:spPr>
            <a:xfrm>
              <a:off x="3350736"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 name="Google Shape;412;p39"/>
            <p:cNvSpPr/>
            <p:nvPr/>
          </p:nvSpPr>
          <p:spPr>
            <a:xfrm>
              <a:off x="6317693"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39"/>
            <p:cNvSpPr/>
            <p:nvPr/>
          </p:nvSpPr>
          <p:spPr>
            <a:xfrm>
              <a:off x="251349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39"/>
            <p:cNvSpPr/>
            <p:nvPr/>
          </p:nvSpPr>
          <p:spPr>
            <a:xfrm>
              <a:off x="2908566"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39"/>
            <p:cNvSpPr/>
            <p:nvPr/>
          </p:nvSpPr>
          <p:spPr>
            <a:xfrm>
              <a:off x="2570659"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39"/>
            <p:cNvSpPr/>
            <p:nvPr/>
          </p:nvSpPr>
          <p:spPr>
            <a:xfrm>
              <a:off x="2456329"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39"/>
            <p:cNvSpPr/>
            <p:nvPr/>
          </p:nvSpPr>
          <p:spPr>
            <a:xfrm>
              <a:off x="262782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39"/>
            <p:cNvSpPr/>
            <p:nvPr/>
          </p:nvSpPr>
          <p:spPr>
            <a:xfrm>
              <a:off x="2799319"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39"/>
            <p:cNvSpPr/>
            <p:nvPr/>
          </p:nvSpPr>
          <p:spPr>
            <a:xfrm>
              <a:off x="2804092"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39"/>
            <p:cNvSpPr/>
            <p:nvPr/>
          </p:nvSpPr>
          <p:spPr>
            <a:xfrm>
              <a:off x="298036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39"/>
            <p:cNvSpPr/>
            <p:nvPr/>
          </p:nvSpPr>
          <p:spPr>
            <a:xfrm>
              <a:off x="2427747"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39"/>
            <p:cNvSpPr/>
            <p:nvPr/>
          </p:nvSpPr>
          <p:spPr>
            <a:xfrm>
              <a:off x="2756783"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39"/>
            <p:cNvSpPr/>
            <p:nvPr/>
          </p:nvSpPr>
          <p:spPr>
            <a:xfrm>
              <a:off x="302797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39"/>
            <p:cNvSpPr/>
            <p:nvPr/>
          </p:nvSpPr>
          <p:spPr>
            <a:xfrm>
              <a:off x="2570659"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39"/>
            <p:cNvSpPr/>
            <p:nvPr/>
          </p:nvSpPr>
          <p:spPr>
            <a:xfrm>
              <a:off x="2484912"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39"/>
            <p:cNvSpPr/>
            <p:nvPr/>
          </p:nvSpPr>
          <p:spPr>
            <a:xfrm>
              <a:off x="2627824"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39"/>
            <p:cNvSpPr/>
            <p:nvPr/>
          </p:nvSpPr>
          <p:spPr>
            <a:xfrm>
              <a:off x="25852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39"/>
            <p:cNvSpPr/>
            <p:nvPr/>
          </p:nvSpPr>
          <p:spPr>
            <a:xfrm>
              <a:off x="2742154"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39"/>
            <p:cNvSpPr/>
            <p:nvPr/>
          </p:nvSpPr>
          <p:spPr>
            <a:xfrm>
              <a:off x="298544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39"/>
            <p:cNvSpPr/>
            <p:nvPr/>
          </p:nvSpPr>
          <p:spPr>
            <a:xfrm>
              <a:off x="290856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39"/>
            <p:cNvSpPr/>
            <p:nvPr/>
          </p:nvSpPr>
          <p:spPr>
            <a:xfrm>
              <a:off x="2722478" y="376686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39"/>
            <p:cNvSpPr/>
            <p:nvPr/>
          </p:nvSpPr>
          <p:spPr>
            <a:xfrm>
              <a:off x="2908566"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 name="Google Shape;433;p39"/>
            <p:cNvSpPr/>
            <p:nvPr/>
          </p:nvSpPr>
          <p:spPr>
            <a:xfrm>
              <a:off x="40818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 name="Google Shape;434;p39"/>
            <p:cNvSpPr/>
            <p:nvPr/>
          </p:nvSpPr>
          <p:spPr>
            <a:xfrm>
              <a:off x="3764374"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39"/>
            <p:cNvSpPr/>
            <p:nvPr/>
          </p:nvSpPr>
          <p:spPr>
            <a:xfrm>
              <a:off x="368896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39"/>
            <p:cNvSpPr/>
            <p:nvPr/>
          </p:nvSpPr>
          <p:spPr>
            <a:xfrm>
              <a:off x="4476872"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39"/>
            <p:cNvSpPr/>
            <p:nvPr/>
          </p:nvSpPr>
          <p:spPr>
            <a:xfrm>
              <a:off x="363911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 name="Google Shape;438;p39"/>
            <p:cNvSpPr/>
            <p:nvPr/>
          </p:nvSpPr>
          <p:spPr>
            <a:xfrm>
              <a:off x="352478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 name="Google Shape;439;p39"/>
            <p:cNvSpPr/>
            <p:nvPr/>
          </p:nvSpPr>
          <p:spPr>
            <a:xfrm>
              <a:off x="391030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 name="Google Shape;440;p39"/>
            <p:cNvSpPr/>
            <p:nvPr/>
          </p:nvSpPr>
          <p:spPr>
            <a:xfrm>
              <a:off x="413896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 name="Google Shape;441;p39"/>
            <p:cNvSpPr/>
            <p:nvPr/>
          </p:nvSpPr>
          <p:spPr>
            <a:xfrm>
              <a:off x="355152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 name="Google Shape;442;p39"/>
            <p:cNvSpPr/>
            <p:nvPr/>
          </p:nvSpPr>
          <p:spPr>
            <a:xfrm>
              <a:off x="3982099"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 name="Google Shape;443;p39"/>
            <p:cNvSpPr/>
            <p:nvPr/>
          </p:nvSpPr>
          <p:spPr>
            <a:xfrm>
              <a:off x="402463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4" name="Google Shape;444;p39"/>
            <p:cNvSpPr/>
            <p:nvPr/>
          </p:nvSpPr>
          <p:spPr>
            <a:xfrm>
              <a:off x="391030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 name="Google Shape;445;p39"/>
            <p:cNvSpPr/>
            <p:nvPr/>
          </p:nvSpPr>
          <p:spPr>
            <a:xfrm>
              <a:off x="419613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 name="Google Shape;446;p39"/>
            <p:cNvSpPr/>
            <p:nvPr/>
          </p:nvSpPr>
          <p:spPr>
            <a:xfrm>
              <a:off x="355151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 name="Google Shape;447;p39"/>
            <p:cNvSpPr/>
            <p:nvPr/>
          </p:nvSpPr>
          <p:spPr>
            <a:xfrm>
              <a:off x="352478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 name="Google Shape;448;p39"/>
            <p:cNvSpPr/>
            <p:nvPr/>
          </p:nvSpPr>
          <p:spPr>
            <a:xfrm>
              <a:off x="436762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 name="Google Shape;449;p39"/>
            <p:cNvSpPr/>
            <p:nvPr/>
          </p:nvSpPr>
          <p:spPr>
            <a:xfrm>
              <a:off x="4372398"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 name="Google Shape;450;p39"/>
            <p:cNvSpPr/>
            <p:nvPr/>
          </p:nvSpPr>
          <p:spPr>
            <a:xfrm>
              <a:off x="454866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 name="Google Shape;451;p39"/>
            <p:cNvSpPr/>
            <p:nvPr/>
          </p:nvSpPr>
          <p:spPr>
            <a:xfrm>
              <a:off x="3996053"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 name="Google Shape;452;p39"/>
            <p:cNvSpPr/>
            <p:nvPr/>
          </p:nvSpPr>
          <p:spPr>
            <a:xfrm>
              <a:off x="4325088"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 name="Google Shape;453;p39"/>
            <p:cNvSpPr/>
            <p:nvPr/>
          </p:nvSpPr>
          <p:spPr>
            <a:xfrm>
              <a:off x="4596284"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4" name="Google Shape;454;p39"/>
            <p:cNvSpPr/>
            <p:nvPr/>
          </p:nvSpPr>
          <p:spPr>
            <a:xfrm>
              <a:off x="3224327"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 name="Google Shape;455;p39"/>
            <p:cNvSpPr/>
            <p:nvPr/>
          </p:nvSpPr>
          <p:spPr>
            <a:xfrm>
              <a:off x="3452986"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 name="Google Shape;456;p39"/>
            <p:cNvSpPr/>
            <p:nvPr/>
          </p:nvSpPr>
          <p:spPr>
            <a:xfrm>
              <a:off x="34104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 name="Google Shape;457;p39"/>
            <p:cNvSpPr/>
            <p:nvPr/>
          </p:nvSpPr>
          <p:spPr>
            <a:xfrm>
              <a:off x="3199289"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 name="Google Shape;458;p39"/>
            <p:cNvSpPr/>
            <p:nvPr/>
          </p:nvSpPr>
          <p:spPr>
            <a:xfrm>
              <a:off x="413896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 name="Google Shape;459;p39"/>
            <p:cNvSpPr/>
            <p:nvPr/>
          </p:nvSpPr>
          <p:spPr>
            <a:xfrm>
              <a:off x="3338657"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 name="Google Shape;460;p39"/>
            <p:cNvSpPr/>
            <p:nvPr/>
          </p:nvSpPr>
          <p:spPr>
            <a:xfrm>
              <a:off x="3224327"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 name="Google Shape;461;p39"/>
            <p:cNvSpPr/>
            <p:nvPr/>
          </p:nvSpPr>
          <p:spPr>
            <a:xfrm>
              <a:off x="4053218"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 name="Google Shape;462;p39"/>
            <p:cNvSpPr/>
            <p:nvPr/>
          </p:nvSpPr>
          <p:spPr>
            <a:xfrm>
              <a:off x="3681646"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 name="Google Shape;463;p39"/>
            <p:cNvSpPr/>
            <p:nvPr/>
          </p:nvSpPr>
          <p:spPr>
            <a:xfrm>
              <a:off x="3681646"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 name="Google Shape;464;p39"/>
            <p:cNvSpPr/>
            <p:nvPr/>
          </p:nvSpPr>
          <p:spPr>
            <a:xfrm>
              <a:off x="3795976"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39"/>
            <p:cNvSpPr/>
            <p:nvPr/>
          </p:nvSpPr>
          <p:spPr>
            <a:xfrm>
              <a:off x="3795976"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39"/>
            <p:cNvSpPr/>
            <p:nvPr/>
          </p:nvSpPr>
          <p:spPr>
            <a:xfrm>
              <a:off x="391030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 name="Google Shape;467;p39"/>
            <p:cNvSpPr/>
            <p:nvPr/>
          </p:nvSpPr>
          <p:spPr>
            <a:xfrm>
              <a:off x="419613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 name="Google Shape;468;p39"/>
            <p:cNvSpPr/>
            <p:nvPr/>
          </p:nvSpPr>
          <p:spPr>
            <a:xfrm>
              <a:off x="4153594"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 name="Google Shape;469;p39"/>
            <p:cNvSpPr/>
            <p:nvPr/>
          </p:nvSpPr>
          <p:spPr>
            <a:xfrm>
              <a:off x="431046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 name="Google Shape;470;p39"/>
            <p:cNvSpPr/>
            <p:nvPr/>
          </p:nvSpPr>
          <p:spPr>
            <a:xfrm>
              <a:off x="4553748"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 name="Google Shape;471;p39"/>
            <p:cNvSpPr/>
            <p:nvPr/>
          </p:nvSpPr>
          <p:spPr>
            <a:xfrm>
              <a:off x="4476872"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39"/>
            <p:cNvSpPr/>
            <p:nvPr/>
          </p:nvSpPr>
          <p:spPr>
            <a:xfrm>
              <a:off x="3224327"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 name="Google Shape;473;p39"/>
            <p:cNvSpPr/>
            <p:nvPr/>
          </p:nvSpPr>
          <p:spPr>
            <a:xfrm>
              <a:off x="4267923"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 name="Google Shape;474;p39"/>
            <p:cNvSpPr/>
            <p:nvPr/>
          </p:nvSpPr>
          <p:spPr>
            <a:xfrm>
              <a:off x="4476872"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 name="Google Shape;475;p39"/>
            <p:cNvSpPr/>
            <p:nvPr/>
          </p:nvSpPr>
          <p:spPr>
            <a:xfrm>
              <a:off x="562525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 name="Google Shape;476;p39"/>
            <p:cNvSpPr/>
            <p:nvPr/>
          </p:nvSpPr>
          <p:spPr>
            <a:xfrm>
              <a:off x="5307826"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 name="Google Shape;477;p39"/>
            <p:cNvSpPr/>
            <p:nvPr/>
          </p:nvSpPr>
          <p:spPr>
            <a:xfrm>
              <a:off x="5232412" y="301992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 name="Google Shape;478;p39"/>
            <p:cNvSpPr/>
            <p:nvPr/>
          </p:nvSpPr>
          <p:spPr>
            <a:xfrm>
              <a:off x="6020324"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39"/>
            <p:cNvSpPr/>
            <p:nvPr/>
          </p:nvSpPr>
          <p:spPr>
            <a:xfrm>
              <a:off x="5182562"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39"/>
            <p:cNvSpPr/>
            <p:nvPr/>
          </p:nvSpPr>
          <p:spPr>
            <a:xfrm>
              <a:off x="5068232"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1" name="Google Shape;481;p39"/>
            <p:cNvSpPr/>
            <p:nvPr/>
          </p:nvSpPr>
          <p:spPr>
            <a:xfrm>
              <a:off x="5453757"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2" name="Google Shape;482;p39"/>
            <p:cNvSpPr/>
            <p:nvPr/>
          </p:nvSpPr>
          <p:spPr>
            <a:xfrm>
              <a:off x="5682417"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39"/>
            <p:cNvSpPr/>
            <p:nvPr/>
          </p:nvSpPr>
          <p:spPr>
            <a:xfrm>
              <a:off x="5094977"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4" name="Google Shape;484;p39"/>
            <p:cNvSpPr/>
            <p:nvPr/>
          </p:nvSpPr>
          <p:spPr>
            <a:xfrm>
              <a:off x="5525551"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5" name="Google Shape;485;p39"/>
            <p:cNvSpPr/>
            <p:nvPr/>
          </p:nvSpPr>
          <p:spPr>
            <a:xfrm>
              <a:off x="5568087" y="32339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39"/>
            <p:cNvSpPr/>
            <p:nvPr/>
          </p:nvSpPr>
          <p:spPr>
            <a:xfrm>
              <a:off x="5453757"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39"/>
            <p:cNvSpPr/>
            <p:nvPr/>
          </p:nvSpPr>
          <p:spPr>
            <a:xfrm>
              <a:off x="5739582" y="32339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8" name="Google Shape;488;p39"/>
            <p:cNvSpPr/>
            <p:nvPr/>
          </p:nvSpPr>
          <p:spPr>
            <a:xfrm>
              <a:off x="5094967"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9" name="Google Shape;489;p39"/>
            <p:cNvSpPr/>
            <p:nvPr/>
          </p:nvSpPr>
          <p:spPr>
            <a:xfrm>
              <a:off x="506823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0" name="Google Shape;490;p39"/>
            <p:cNvSpPr/>
            <p:nvPr/>
          </p:nvSpPr>
          <p:spPr>
            <a:xfrm>
              <a:off x="591107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1" name="Google Shape;491;p39"/>
            <p:cNvSpPr/>
            <p:nvPr/>
          </p:nvSpPr>
          <p:spPr>
            <a:xfrm>
              <a:off x="59158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2" name="Google Shape;492;p39"/>
            <p:cNvSpPr/>
            <p:nvPr/>
          </p:nvSpPr>
          <p:spPr>
            <a:xfrm>
              <a:off x="6092117"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3" name="Google Shape;493;p39"/>
            <p:cNvSpPr/>
            <p:nvPr/>
          </p:nvSpPr>
          <p:spPr>
            <a:xfrm>
              <a:off x="553950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39"/>
            <p:cNvSpPr/>
            <p:nvPr/>
          </p:nvSpPr>
          <p:spPr>
            <a:xfrm>
              <a:off x="586854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5" name="Google Shape;495;p39"/>
            <p:cNvSpPr/>
            <p:nvPr/>
          </p:nvSpPr>
          <p:spPr>
            <a:xfrm>
              <a:off x="6139736"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6" name="Google Shape;496;p39"/>
            <p:cNvSpPr/>
            <p:nvPr/>
          </p:nvSpPr>
          <p:spPr>
            <a:xfrm>
              <a:off x="4767779"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7" name="Google Shape;497;p39"/>
            <p:cNvSpPr/>
            <p:nvPr/>
          </p:nvSpPr>
          <p:spPr>
            <a:xfrm>
              <a:off x="499643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8" name="Google Shape;498;p39"/>
            <p:cNvSpPr/>
            <p:nvPr/>
          </p:nvSpPr>
          <p:spPr>
            <a:xfrm>
              <a:off x="4953902"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9" name="Google Shape;499;p39"/>
            <p:cNvSpPr/>
            <p:nvPr/>
          </p:nvSpPr>
          <p:spPr>
            <a:xfrm>
              <a:off x="4742741"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0" name="Google Shape;500;p39"/>
            <p:cNvSpPr/>
            <p:nvPr/>
          </p:nvSpPr>
          <p:spPr>
            <a:xfrm>
              <a:off x="5682417"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1" name="Google Shape;501;p39"/>
            <p:cNvSpPr/>
            <p:nvPr/>
          </p:nvSpPr>
          <p:spPr>
            <a:xfrm>
              <a:off x="4882109"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2" name="Google Shape;502;p39"/>
            <p:cNvSpPr/>
            <p:nvPr/>
          </p:nvSpPr>
          <p:spPr>
            <a:xfrm>
              <a:off x="4767779"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39"/>
            <p:cNvSpPr/>
            <p:nvPr/>
          </p:nvSpPr>
          <p:spPr>
            <a:xfrm>
              <a:off x="559667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4" name="Google Shape;504;p39"/>
            <p:cNvSpPr/>
            <p:nvPr/>
          </p:nvSpPr>
          <p:spPr>
            <a:xfrm>
              <a:off x="522509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5" name="Google Shape;505;p39"/>
            <p:cNvSpPr/>
            <p:nvPr/>
          </p:nvSpPr>
          <p:spPr>
            <a:xfrm>
              <a:off x="5225098"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6" name="Google Shape;506;p39"/>
            <p:cNvSpPr/>
            <p:nvPr/>
          </p:nvSpPr>
          <p:spPr>
            <a:xfrm>
              <a:off x="5339428"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7" name="Google Shape;507;p39"/>
            <p:cNvSpPr/>
            <p:nvPr/>
          </p:nvSpPr>
          <p:spPr>
            <a:xfrm>
              <a:off x="5339428"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8" name="Google Shape;508;p39"/>
            <p:cNvSpPr/>
            <p:nvPr/>
          </p:nvSpPr>
          <p:spPr>
            <a:xfrm>
              <a:off x="5453757" y="3033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9" name="Google Shape;509;p39"/>
            <p:cNvSpPr/>
            <p:nvPr/>
          </p:nvSpPr>
          <p:spPr>
            <a:xfrm>
              <a:off x="5739582"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0" name="Google Shape;510;p39"/>
            <p:cNvSpPr/>
            <p:nvPr/>
          </p:nvSpPr>
          <p:spPr>
            <a:xfrm>
              <a:off x="5697046"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 name="Google Shape;511;p39"/>
            <p:cNvSpPr/>
            <p:nvPr/>
          </p:nvSpPr>
          <p:spPr>
            <a:xfrm>
              <a:off x="5853912"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39"/>
            <p:cNvSpPr/>
            <p:nvPr/>
          </p:nvSpPr>
          <p:spPr>
            <a:xfrm>
              <a:off x="60972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3" name="Google Shape;513;p39"/>
            <p:cNvSpPr/>
            <p:nvPr/>
          </p:nvSpPr>
          <p:spPr>
            <a:xfrm>
              <a:off x="602032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 name="Google Shape;514;p39"/>
            <p:cNvSpPr/>
            <p:nvPr/>
          </p:nvSpPr>
          <p:spPr>
            <a:xfrm>
              <a:off x="4767779"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5" name="Google Shape;515;p39"/>
            <p:cNvSpPr/>
            <p:nvPr/>
          </p:nvSpPr>
          <p:spPr>
            <a:xfrm>
              <a:off x="581137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 name="Google Shape;516;p39"/>
            <p:cNvSpPr/>
            <p:nvPr/>
          </p:nvSpPr>
          <p:spPr>
            <a:xfrm>
              <a:off x="6020324" y="30199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7" name="Google Shape;517;p39"/>
            <p:cNvSpPr/>
            <p:nvPr/>
          </p:nvSpPr>
          <p:spPr>
            <a:xfrm>
              <a:off x="6319231" y="2541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8" name="Google Shape;518;p39"/>
            <p:cNvSpPr/>
            <p:nvPr/>
          </p:nvSpPr>
          <p:spPr>
            <a:xfrm>
              <a:off x="6618146"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9" name="Google Shape;519;p39"/>
            <p:cNvSpPr/>
            <p:nvPr/>
          </p:nvSpPr>
          <p:spPr>
            <a:xfrm>
              <a:off x="455374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0" name="Google Shape;520;p39"/>
            <p:cNvSpPr/>
            <p:nvPr/>
          </p:nvSpPr>
          <p:spPr>
            <a:xfrm>
              <a:off x="645481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1" name="Google Shape;521;p39"/>
            <p:cNvSpPr/>
            <p:nvPr/>
          </p:nvSpPr>
          <p:spPr>
            <a:xfrm>
              <a:off x="6644881"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2" name="Google Shape;522;p39"/>
            <p:cNvSpPr/>
            <p:nvPr/>
          </p:nvSpPr>
          <p:spPr>
            <a:xfrm>
              <a:off x="661814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3" name="Google Shape;523;p39"/>
            <p:cNvSpPr/>
            <p:nvPr/>
          </p:nvSpPr>
          <p:spPr>
            <a:xfrm>
              <a:off x="246619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4" name="Google Shape;524;p39"/>
            <p:cNvSpPr/>
            <p:nvPr/>
          </p:nvSpPr>
          <p:spPr>
            <a:xfrm>
              <a:off x="6317693"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5" name="Google Shape;525;p39"/>
            <p:cNvSpPr/>
            <p:nvPr/>
          </p:nvSpPr>
          <p:spPr>
            <a:xfrm>
              <a:off x="654635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6" name="Google Shape;526;p39"/>
            <p:cNvSpPr/>
            <p:nvPr/>
          </p:nvSpPr>
          <p:spPr>
            <a:xfrm>
              <a:off x="6503816"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7" name="Google Shape;527;p39"/>
            <p:cNvSpPr/>
            <p:nvPr/>
          </p:nvSpPr>
          <p:spPr>
            <a:xfrm>
              <a:off x="629265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8" name="Google Shape;528;p39"/>
            <p:cNvSpPr/>
            <p:nvPr/>
          </p:nvSpPr>
          <p:spPr>
            <a:xfrm>
              <a:off x="6432023"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9" name="Google Shape;529;p39"/>
            <p:cNvSpPr/>
            <p:nvPr/>
          </p:nvSpPr>
          <p:spPr>
            <a:xfrm>
              <a:off x="6317693"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0" name="Google Shape;530;p39"/>
            <p:cNvSpPr/>
            <p:nvPr/>
          </p:nvSpPr>
          <p:spPr>
            <a:xfrm>
              <a:off x="5737032"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1" name="Google Shape;531;p39"/>
            <p:cNvSpPr/>
            <p:nvPr/>
          </p:nvSpPr>
          <p:spPr>
            <a:xfrm>
              <a:off x="5586477"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2" name="Google Shape;532;p39"/>
            <p:cNvSpPr/>
            <p:nvPr/>
          </p:nvSpPr>
          <p:spPr>
            <a:xfrm>
              <a:off x="5225089" y="24623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 name="Google Shape;533;p39"/>
            <p:cNvSpPr/>
            <p:nvPr/>
          </p:nvSpPr>
          <p:spPr>
            <a:xfrm>
              <a:off x="645737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 name="Google Shape;534;p39"/>
            <p:cNvSpPr/>
            <p:nvPr/>
          </p:nvSpPr>
          <p:spPr>
            <a:xfrm>
              <a:off x="6317693"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35" name="Google Shape;535;p39"/>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...can be big...</a:t>
            </a:r>
            <a:endParaRPr sz="27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40"/>
          <p:cNvGrpSpPr/>
          <p:nvPr/>
        </p:nvGrpSpPr>
        <p:grpSpPr>
          <a:xfrm>
            <a:off x="2347150" y="896275"/>
            <a:ext cx="4942200" cy="3204000"/>
            <a:chOff x="2118550" y="820075"/>
            <a:chExt cx="4942200" cy="3204000"/>
          </a:xfrm>
        </p:grpSpPr>
        <p:sp>
          <p:nvSpPr>
            <p:cNvPr id="541" name="Google Shape;541;p40"/>
            <p:cNvSpPr/>
            <p:nvPr/>
          </p:nvSpPr>
          <p:spPr>
            <a:xfrm>
              <a:off x="2118550" y="820075"/>
              <a:ext cx="4942200" cy="32040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 name="Google Shape;542;p40"/>
            <p:cNvSpPr/>
            <p:nvPr/>
          </p:nvSpPr>
          <p:spPr>
            <a:xfrm>
              <a:off x="3027978"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40"/>
            <p:cNvSpPr/>
            <p:nvPr/>
          </p:nvSpPr>
          <p:spPr>
            <a:xfrm>
              <a:off x="2456329"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 name="Google Shape;544;p40"/>
            <p:cNvSpPr/>
            <p:nvPr/>
          </p:nvSpPr>
          <p:spPr>
            <a:xfrm>
              <a:off x="2627824"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 name="Google Shape;545;p40"/>
            <p:cNvSpPr/>
            <p:nvPr/>
          </p:nvSpPr>
          <p:spPr>
            <a:xfrm>
              <a:off x="2804092"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 name="Google Shape;546;p40"/>
            <p:cNvSpPr/>
            <p:nvPr/>
          </p:nvSpPr>
          <p:spPr>
            <a:xfrm>
              <a:off x="298036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 name="Google Shape;547;p40"/>
            <p:cNvSpPr/>
            <p:nvPr/>
          </p:nvSpPr>
          <p:spPr>
            <a:xfrm>
              <a:off x="2427747"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 name="Google Shape;548;p40"/>
            <p:cNvSpPr/>
            <p:nvPr/>
          </p:nvSpPr>
          <p:spPr>
            <a:xfrm>
              <a:off x="2756783"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 name="Google Shape;549;p40"/>
            <p:cNvSpPr/>
            <p:nvPr/>
          </p:nvSpPr>
          <p:spPr>
            <a:xfrm>
              <a:off x="2570659"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 name="Google Shape;550;p40"/>
            <p:cNvSpPr/>
            <p:nvPr/>
          </p:nvSpPr>
          <p:spPr>
            <a:xfrm>
              <a:off x="2627824"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 name="Google Shape;551;p40"/>
            <p:cNvSpPr/>
            <p:nvPr/>
          </p:nvSpPr>
          <p:spPr>
            <a:xfrm>
              <a:off x="298544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 name="Google Shape;552;p40"/>
            <p:cNvSpPr/>
            <p:nvPr/>
          </p:nvSpPr>
          <p:spPr>
            <a:xfrm>
              <a:off x="2699618"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 name="Google Shape;553;p40"/>
            <p:cNvSpPr/>
            <p:nvPr/>
          </p:nvSpPr>
          <p:spPr>
            <a:xfrm>
              <a:off x="4476872"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40"/>
            <p:cNvSpPr/>
            <p:nvPr/>
          </p:nvSpPr>
          <p:spPr>
            <a:xfrm>
              <a:off x="363911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40"/>
            <p:cNvSpPr/>
            <p:nvPr/>
          </p:nvSpPr>
          <p:spPr>
            <a:xfrm>
              <a:off x="352478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40"/>
            <p:cNvSpPr/>
            <p:nvPr/>
          </p:nvSpPr>
          <p:spPr>
            <a:xfrm>
              <a:off x="355152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40"/>
            <p:cNvSpPr/>
            <p:nvPr/>
          </p:nvSpPr>
          <p:spPr>
            <a:xfrm>
              <a:off x="40319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40"/>
            <p:cNvSpPr/>
            <p:nvPr/>
          </p:nvSpPr>
          <p:spPr>
            <a:xfrm>
              <a:off x="402463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40"/>
            <p:cNvSpPr/>
            <p:nvPr/>
          </p:nvSpPr>
          <p:spPr>
            <a:xfrm>
              <a:off x="391030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40"/>
            <p:cNvSpPr/>
            <p:nvPr/>
          </p:nvSpPr>
          <p:spPr>
            <a:xfrm>
              <a:off x="419613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40"/>
            <p:cNvSpPr/>
            <p:nvPr/>
          </p:nvSpPr>
          <p:spPr>
            <a:xfrm>
              <a:off x="350249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40"/>
            <p:cNvSpPr/>
            <p:nvPr/>
          </p:nvSpPr>
          <p:spPr>
            <a:xfrm>
              <a:off x="4372398"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40"/>
            <p:cNvSpPr/>
            <p:nvPr/>
          </p:nvSpPr>
          <p:spPr>
            <a:xfrm>
              <a:off x="454866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4" name="Google Shape;564;p40"/>
            <p:cNvSpPr/>
            <p:nvPr/>
          </p:nvSpPr>
          <p:spPr>
            <a:xfrm>
              <a:off x="3996053"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40"/>
            <p:cNvSpPr/>
            <p:nvPr/>
          </p:nvSpPr>
          <p:spPr>
            <a:xfrm>
              <a:off x="4445476"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40"/>
            <p:cNvSpPr/>
            <p:nvPr/>
          </p:nvSpPr>
          <p:spPr>
            <a:xfrm>
              <a:off x="34104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40"/>
            <p:cNvSpPr/>
            <p:nvPr/>
          </p:nvSpPr>
          <p:spPr>
            <a:xfrm>
              <a:off x="301182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40"/>
            <p:cNvSpPr/>
            <p:nvPr/>
          </p:nvSpPr>
          <p:spPr>
            <a:xfrm>
              <a:off x="4239341"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40"/>
            <p:cNvSpPr/>
            <p:nvPr/>
          </p:nvSpPr>
          <p:spPr>
            <a:xfrm>
              <a:off x="3681646"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40"/>
            <p:cNvSpPr/>
            <p:nvPr/>
          </p:nvSpPr>
          <p:spPr>
            <a:xfrm>
              <a:off x="3795976"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40"/>
            <p:cNvSpPr/>
            <p:nvPr/>
          </p:nvSpPr>
          <p:spPr>
            <a:xfrm>
              <a:off x="3795976"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40"/>
            <p:cNvSpPr/>
            <p:nvPr/>
          </p:nvSpPr>
          <p:spPr>
            <a:xfrm>
              <a:off x="419613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3" name="Google Shape;573;p40"/>
            <p:cNvSpPr/>
            <p:nvPr/>
          </p:nvSpPr>
          <p:spPr>
            <a:xfrm>
              <a:off x="4553748"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40"/>
            <p:cNvSpPr/>
            <p:nvPr/>
          </p:nvSpPr>
          <p:spPr>
            <a:xfrm>
              <a:off x="3224327"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40"/>
            <p:cNvSpPr/>
            <p:nvPr/>
          </p:nvSpPr>
          <p:spPr>
            <a:xfrm>
              <a:off x="4267923"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40"/>
            <p:cNvSpPr/>
            <p:nvPr/>
          </p:nvSpPr>
          <p:spPr>
            <a:xfrm>
              <a:off x="6020324" y="20058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40"/>
            <p:cNvSpPr/>
            <p:nvPr/>
          </p:nvSpPr>
          <p:spPr>
            <a:xfrm>
              <a:off x="5182562"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40"/>
            <p:cNvSpPr/>
            <p:nvPr/>
          </p:nvSpPr>
          <p:spPr>
            <a:xfrm>
              <a:off x="5068232"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40"/>
            <p:cNvSpPr/>
            <p:nvPr/>
          </p:nvSpPr>
          <p:spPr>
            <a:xfrm>
              <a:off x="5094977"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40"/>
            <p:cNvSpPr/>
            <p:nvPr/>
          </p:nvSpPr>
          <p:spPr>
            <a:xfrm>
              <a:off x="5525551"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40"/>
            <p:cNvSpPr/>
            <p:nvPr/>
          </p:nvSpPr>
          <p:spPr>
            <a:xfrm>
              <a:off x="5568087" y="17480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40"/>
            <p:cNvSpPr/>
            <p:nvPr/>
          </p:nvSpPr>
          <p:spPr>
            <a:xfrm>
              <a:off x="5453757"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3" name="Google Shape;583;p40"/>
            <p:cNvSpPr/>
            <p:nvPr/>
          </p:nvSpPr>
          <p:spPr>
            <a:xfrm>
              <a:off x="5739582" y="17480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4" name="Google Shape;584;p40"/>
            <p:cNvSpPr/>
            <p:nvPr/>
          </p:nvSpPr>
          <p:spPr>
            <a:xfrm>
              <a:off x="5320382"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40"/>
            <p:cNvSpPr/>
            <p:nvPr/>
          </p:nvSpPr>
          <p:spPr>
            <a:xfrm>
              <a:off x="5915850" y="18051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40"/>
            <p:cNvSpPr/>
            <p:nvPr/>
          </p:nvSpPr>
          <p:spPr>
            <a:xfrm>
              <a:off x="6092117"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40"/>
            <p:cNvSpPr/>
            <p:nvPr/>
          </p:nvSpPr>
          <p:spPr>
            <a:xfrm>
              <a:off x="5539505" y="20483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40"/>
            <p:cNvSpPr/>
            <p:nvPr/>
          </p:nvSpPr>
          <p:spPr>
            <a:xfrm>
              <a:off x="5868540" y="2148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40"/>
            <p:cNvSpPr/>
            <p:nvPr/>
          </p:nvSpPr>
          <p:spPr>
            <a:xfrm>
              <a:off x="4953902"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40"/>
            <p:cNvSpPr/>
            <p:nvPr/>
          </p:nvSpPr>
          <p:spPr>
            <a:xfrm>
              <a:off x="4742741"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40"/>
            <p:cNvSpPr/>
            <p:nvPr/>
          </p:nvSpPr>
          <p:spPr>
            <a:xfrm>
              <a:off x="5682417"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40"/>
            <p:cNvSpPr/>
            <p:nvPr/>
          </p:nvSpPr>
          <p:spPr>
            <a:xfrm>
              <a:off x="4733692"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3" name="Google Shape;593;p40"/>
            <p:cNvSpPr/>
            <p:nvPr/>
          </p:nvSpPr>
          <p:spPr>
            <a:xfrm>
              <a:off x="5225098"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 name="Google Shape;594;p40"/>
            <p:cNvSpPr/>
            <p:nvPr/>
          </p:nvSpPr>
          <p:spPr>
            <a:xfrm>
              <a:off x="5339428" y="2319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40"/>
            <p:cNvSpPr/>
            <p:nvPr/>
          </p:nvSpPr>
          <p:spPr>
            <a:xfrm>
              <a:off x="5339428" y="1976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40"/>
            <p:cNvSpPr/>
            <p:nvPr/>
          </p:nvSpPr>
          <p:spPr>
            <a:xfrm>
              <a:off x="5739582" y="19766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40"/>
            <p:cNvSpPr/>
            <p:nvPr/>
          </p:nvSpPr>
          <p:spPr>
            <a:xfrm>
              <a:off x="6097200"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40"/>
            <p:cNvSpPr/>
            <p:nvPr/>
          </p:nvSpPr>
          <p:spPr>
            <a:xfrm>
              <a:off x="4767779"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40"/>
            <p:cNvSpPr/>
            <p:nvPr/>
          </p:nvSpPr>
          <p:spPr>
            <a:xfrm>
              <a:off x="581137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40"/>
            <p:cNvSpPr/>
            <p:nvPr/>
          </p:nvSpPr>
          <p:spPr>
            <a:xfrm>
              <a:off x="5453749"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40"/>
            <p:cNvSpPr/>
            <p:nvPr/>
          </p:nvSpPr>
          <p:spPr>
            <a:xfrm>
              <a:off x="4913074"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40"/>
            <p:cNvSpPr/>
            <p:nvPr/>
          </p:nvSpPr>
          <p:spPr>
            <a:xfrm>
              <a:off x="6732476"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3" name="Google Shape;603;p40"/>
            <p:cNvSpPr/>
            <p:nvPr/>
          </p:nvSpPr>
          <p:spPr>
            <a:xfrm>
              <a:off x="6618146"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40"/>
            <p:cNvSpPr/>
            <p:nvPr/>
          </p:nvSpPr>
          <p:spPr>
            <a:xfrm>
              <a:off x="4742733"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5" name="Google Shape;605;p40"/>
            <p:cNvSpPr/>
            <p:nvPr/>
          </p:nvSpPr>
          <p:spPr>
            <a:xfrm>
              <a:off x="3224319"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40"/>
            <p:cNvSpPr/>
            <p:nvPr/>
          </p:nvSpPr>
          <p:spPr>
            <a:xfrm>
              <a:off x="6644891"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40"/>
            <p:cNvSpPr/>
            <p:nvPr/>
          </p:nvSpPr>
          <p:spPr>
            <a:xfrm>
              <a:off x="3795968" y="2478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40"/>
            <p:cNvSpPr/>
            <p:nvPr/>
          </p:nvSpPr>
          <p:spPr>
            <a:xfrm>
              <a:off x="660506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40"/>
            <p:cNvSpPr/>
            <p:nvPr/>
          </p:nvSpPr>
          <p:spPr>
            <a:xfrm>
              <a:off x="6261147" y="23627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40"/>
            <p:cNvSpPr/>
            <p:nvPr/>
          </p:nvSpPr>
          <p:spPr>
            <a:xfrm>
              <a:off x="6527766"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40"/>
            <p:cNvSpPr/>
            <p:nvPr/>
          </p:nvSpPr>
          <p:spPr>
            <a:xfrm>
              <a:off x="6292655"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40"/>
            <p:cNvSpPr/>
            <p:nvPr/>
          </p:nvSpPr>
          <p:spPr>
            <a:xfrm>
              <a:off x="6293218"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3" name="Google Shape;613;p40"/>
            <p:cNvSpPr/>
            <p:nvPr/>
          </p:nvSpPr>
          <p:spPr>
            <a:xfrm>
              <a:off x="6036257"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40"/>
            <p:cNvSpPr/>
            <p:nvPr/>
          </p:nvSpPr>
          <p:spPr>
            <a:xfrm>
              <a:off x="6459761"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40"/>
            <p:cNvSpPr/>
            <p:nvPr/>
          </p:nvSpPr>
          <p:spPr>
            <a:xfrm>
              <a:off x="3350736"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40"/>
            <p:cNvSpPr/>
            <p:nvPr/>
          </p:nvSpPr>
          <p:spPr>
            <a:xfrm>
              <a:off x="6317693"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40"/>
            <p:cNvSpPr/>
            <p:nvPr/>
          </p:nvSpPr>
          <p:spPr>
            <a:xfrm>
              <a:off x="251349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8" name="Google Shape;618;p40"/>
            <p:cNvSpPr/>
            <p:nvPr/>
          </p:nvSpPr>
          <p:spPr>
            <a:xfrm>
              <a:off x="2908566"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40"/>
            <p:cNvSpPr/>
            <p:nvPr/>
          </p:nvSpPr>
          <p:spPr>
            <a:xfrm>
              <a:off x="2570659"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40"/>
            <p:cNvSpPr/>
            <p:nvPr/>
          </p:nvSpPr>
          <p:spPr>
            <a:xfrm>
              <a:off x="2456329"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40"/>
            <p:cNvSpPr/>
            <p:nvPr/>
          </p:nvSpPr>
          <p:spPr>
            <a:xfrm>
              <a:off x="262782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40"/>
            <p:cNvSpPr/>
            <p:nvPr/>
          </p:nvSpPr>
          <p:spPr>
            <a:xfrm>
              <a:off x="2799319"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3" name="Google Shape;623;p40"/>
            <p:cNvSpPr/>
            <p:nvPr/>
          </p:nvSpPr>
          <p:spPr>
            <a:xfrm>
              <a:off x="2804092"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4" name="Google Shape;624;p40"/>
            <p:cNvSpPr/>
            <p:nvPr/>
          </p:nvSpPr>
          <p:spPr>
            <a:xfrm>
              <a:off x="298036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5" name="Google Shape;625;p40"/>
            <p:cNvSpPr/>
            <p:nvPr/>
          </p:nvSpPr>
          <p:spPr>
            <a:xfrm>
              <a:off x="2427747"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40"/>
            <p:cNvSpPr/>
            <p:nvPr/>
          </p:nvSpPr>
          <p:spPr>
            <a:xfrm>
              <a:off x="2756783"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7" name="Google Shape;627;p40"/>
            <p:cNvSpPr/>
            <p:nvPr/>
          </p:nvSpPr>
          <p:spPr>
            <a:xfrm>
              <a:off x="302797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40"/>
            <p:cNvSpPr/>
            <p:nvPr/>
          </p:nvSpPr>
          <p:spPr>
            <a:xfrm>
              <a:off x="2570659"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40"/>
            <p:cNvSpPr/>
            <p:nvPr/>
          </p:nvSpPr>
          <p:spPr>
            <a:xfrm>
              <a:off x="2484912"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40"/>
            <p:cNvSpPr/>
            <p:nvPr/>
          </p:nvSpPr>
          <p:spPr>
            <a:xfrm>
              <a:off x="2627824"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40"/>
            <p:cNvSpPr/>
            <p:nvPr/>
          </p:nvSpPr>
          <p:spPr>
            <a:xfrm>
              <a:off x="25852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40"/>
            <p:cNvSpPr/>
            <p:nvPr/>
          </p:nvSpPr>
          <p:spPr>
            <a:xfrm>
              <a:off x="2742154"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40"/>
            <p:cNvSpPr/>
            <p:nvPr/>
          </p:nvSpPr>
          <p:spPr>
            <a:xfrm>
              <a:off x="298544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40"/>
            <p:cNvSpPr/>
            <p:nvPr/>
          </p:nvSpPr>
          <p:spPr>
            <a:xfrm>
              <a:off x="290856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40"/>
            <p:cNvSpPr/>
            <p:nvPr/>
          </p:nvSpPr>
          <p:spPr>
            <a:xfrm>
              <a:off x="2699618"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40"/>
            <p:cNvSpPr/>
            <p:nvPr/>
          </p:nvSpPr>
          <p:spPr>
            <a:xfrm>
              <a:off x="2908566"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40"/>
            <p:cNvSpPr/>
            <p:nvPr/>
          </p:nvSpPr>
          <p:spPr>
            <a:xfrm>
              <a:off x="40818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40"/>
            <p:cNvSpPr/>
            <p:nvPr/>
          </p:nvSpPr>
          <p:spPr>
            <a:xfrm>
              <a:off x="3764374"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40"/>
            <p:cNvSpPr/>
            <p:nvPr/>
          </p:nvSpPr>
          <p:spPr>
            <a:xfrm>
              <a:off x="368896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40"/>
            <p:cNvSpPr/>
            <p:nvPr/>
          </p:nvSpPr>
          <p:spPr>
            <a:xfrm>
              <a:off x="4476872"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40"/>
            <p:cNvSpPr/>
            <p:nvPr/>
          </p:nvSpPr>
          <p:spPr>
            <a:xfrm>
              <a:off x="363911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40"/>
            <p:cNvSpPr/>
            <p:nvPr/>
          </p:nvSpPr>
          <p:spPr>
            <a:xfrm>
              <a:off x="352478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40"/>
            <p:cNvSpPr/>
            <p:nvPr/>
          </p:nvSpPr>
          <p:spPr>
            <a:xfrm>
              <a:off x="391030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40"/>
            <p:cNvSpPr/>
            <p:nvPr/>
          </p:nvSpPr>
          <p:spPr>
            <a:xfrm>
              <a:off x="413896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40"/>
            <p:cNvSpPr/>
            <p:nvPr/>
          </p:nvSpPr>
          <p:spPr>
            <a:xfrm>
              <a:off x="355152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40"/>
            <p:cNvSpPr/>
            <p:nvPr/>
          </p:nvSpPr>
          <p:spPr>
            <a:xfrm>
              <a:off x="3982099"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40"/>
            <p:cNvSpPr/>
            <p:nvPr/>
          </p:nvSpPr>
          <p:spPr>
            <a:xfrm>
              <a:off x="402463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40"/>
            <p:cNvSpPr/>
            <p:nvPr/>
          </p:nvSpPr>
          <p:spPr>
            <a:xfrm>
              <a:off x="391030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40"/>
            <p:cNvSpPr/>
            <p:nvPr/>
          </p:nvSpPr>
          <p:spPr>
            <a:xfrm>
              <a:off x="419613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40"/>
            <p:cNvSpPr/>
            <p:nvPr/>
          </p:nvSpPr>
          <p:spPr>
            <a:xfrm>
              <a:off x="355151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40"/>
            <p:cNvSpPr/>
            <p:nvPr/>
          </p:nvSpPr>
          <p:spPr>
            <a:xfrm>
              <a:off x="352478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40"/>
            <p:cNvSpPr/>
            <p:nvPr/>
          </p:nvSpPr>
          <p:spPr>
            <a:xfrm>
              <a:off x="436762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3" name="Google Shape;653;p40"/>
            <p:cNvSpPr/>
            <p:nvPr/>
          </p:nvSpPr>
          <p:spPr>
            <a:xfrm>
              <a:off x="4372398"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40"/>
            <p:cNvSpPr/>
            <p:nvPr/>
          </p:nvSpPr>
          <p:spPr>
            <a:xfrm>
              <a:off x="454866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40"/>
            <p:cNvSpPr/>
            <p:nvPr/>
          </p:nvSpPr>
          <p:spPr>
            <a:xfrm>
              <a:off x="3996053"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40"/>
            <p:cNvSpPr/>
            <p:nvPr/>
          </p:nvSpPr>
          <p:spPr>
            <a:xfrm>
              <a:off x="4325088"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40"/>
            <p:cNvSpPr/>
            <p:nvPr/>
          </p:nvSpPr>
          <p:spPr>
            <a:xfrm>
              <a:off x="4596284"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40"/>
            <p:cNvSpPr/>
            <p:nvPr/>
          </p:nvSpPr>
          <p:spPr>
            <a:xfrm>
              <a:off x="3224327"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40"/>
            <p:cNvSpPr/>
            <p:nvPr/>
          </p:nvSpPr>
          <p:spPr>
            <a:xfrm>
              <a:off x="3452986"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40"/>
            <p:cNvSpPr/>
            <p:nvPr/>
          </p:nvSpPr>
          <p:spPr>
            <a:xfrm>
              <a:off x="34104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40"/>
            <p:cNvSpPr/>
            <p:nvPr/>
          </p:nvSpPr>
          <p:spPr>
            <a:xfrm>
              <a:off x="3199289"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40"/>
            <p:cNvSpPr/>
            <p:nvPr/>
          </p:nvSpPr>
          <p:spPr>
            <a:xfrm>
              <a:off x="413896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3" name="Google Shape;663;p40"/>
            <p:cNvSpPr/>
            <p:nvPr/>
          </p:nvSpPr>
          <p:spPr>
            <a:xfrm>
              <a:off x="3338657"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40"/>
            <p:cNvSpPr/>
            <p:nvPr/>
          </p:nvSpPr>
          <p:spPr>
            <a:xfrm>
              <a:off x="3224327"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40"/>
            <p:cNvSpPr/>
            <p:nvPr/>
          </p:nvSpPr>
          <p:spPr>
            <a:xfrm>
              <a:off x="4053218"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40"/>
            <p:cNvSpPr/>
            <p:nvPr/>
          </p:nvSpPr>
          <p:spPr>
            <a:xfrm>
              <a:off x="3681646"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40"/>
            <p:cNvSpPr/>
            <p:nvPr/>
          </p:nvSpPr>
          <p:spPr>
            <a:xfrm>
              <a:off x="3681646"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40"/>
            <p:cNvSpPr/>
            <p:nvPr/>
          </p:nvSpPr>
          <p:spPr>
            <a:xfrm>
              <a:off x="3795976"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40"/>
            <p:cNvSpPr/>
            <p:nvPr/>
          </p:nvSpPr>
          <p:spPr>
            <a:xfrm>
              <a:off x="3795976"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40"/>
            <p:cNvSpPr/>
            <p:nvPr/>
          </p:nvSpPr>
          <p:spPr>
            <a:xfrm>
              <a:off x="391030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40"/>
            <p:cNvSpPr/>
            <p:nvPr/>
          </p:nvSpPr>
          <p:spPr>
            <a:xfrm>
              <a:off x="419613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40"/>
            <p:cNvSpPr/>
            <p:nvPr/>
          </p:nvSpPr>
          <p:spPr>
            <a:xfrm>
              <a:off x="4153594"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3" name="Google Shape;673;p40"/>
            <p:cNvSpPr/>
            <p:nvPr/>
          </p:nvSpPr>
          <p:spPr>
            <a:xfrm>
              <a:off x="431046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40"/>
            <p:cNvSpPr/>
            <p:nvPr/>
          </p:nvSpPr>
          <p:spPr>
            <a:xfrm>
              <a:off x="4553748"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40"/>
            <p:cNvSpPr/>
            <p:nvPr/>
          </p:nvSpPr>
          <p:spPr>
            <a:xfrm>
              <a:off x="4476872"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40"/>
            <p:cNvSpPr/>
            <p:nvPr/>
          </p:nvSpPr>
          <p:spPr>
            <a:xfrm>
              <a:off x="3224327"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40"/>
            <p:cNvSpPr/>
            <p:nvPr/>
          </p:nvSpPr>
          <p:spPr>
            <a:xfrm>
              <a:off x="4267923"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40"/>
            <p:cNvSpPr/>
            <p:nvPr/>
          </p:nvSpPr>
          <p:spPr>
            <a:xfrm>
              <a:off x="4476872"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40"/>
            <p:cNvSpPr/>
            <p:nvPr/>
          </p:nvSpPr>
          <p:spPr>
            <a:xfrm>
              <a:off x="562525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40"/>
            <p:cNvSpPr/>
            <p:nvPr/>
          </p:nvSpPr>
          <p:spPr>
            <a:xfrm>
              <a:off x="5307826"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40"/>
            <p:cNvSpPr/>
            <p:nvPr/>
          </p:nvSpPr>
          <p:spPr>
            <a:xfrm>
              <a:off x="5232412" y="301992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40"/>
            <p:cNvSpPr/>
            <p:nvPr/>
          </p:nvSpPr>
          <p:spPr>
            <a:xfrm>
              <a:off x="6020324"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3" name="Google Shape;683;p40"/>
            <p:cNvSpPr/>
            <p:nvPr/>
          </p:nvSpPr>
          <p:spPr>
            <a:xfrm>
              <a:off x="5182562"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40"/>
            <p:cNvSpPr/>
            <p:nvPr/>
          </p:nvSpPr>
          <p:spPr>
            <a:xfrm>
              <a:off x="5068232"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40"/>
            <p:cNvSpPr/>
            <p:nvPr/>
          </p:nvSpPr>
          <p:spPr>
            <a:xfrm>
              <a:off x="5453757"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40"/>
            <p:cNvSpPr/>
            <p:nvPr/>
          </p:nvSpPr>
          <p:spPr>
            <a:xfrm>
              <a:off x="5682417"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40"/>
            <p:cNvSpPr/>
            <p:nvPr/>
          </p:nvSpPr>
          <p:spPr>
            <a:xfrm>
              <a:off x="5094977"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40"/>
            <p:cNvSpPr/>
            <p:nvPr/>
          </p:nvSpPr>
          <p:spPr>
            <a:xfrm>
              <a:off x="5525551"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40"/>
            <p:cNvSpPr/>
            <p:nvPr/>
          </p:nvSpPr>
          <p:spPr>
            <a:xfrm>
              <a:off x="5568087" y="32339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40"/>
            <p:cNvSpPr/>
            <p:nvPr/>
          </p:nvSpPr>
          <p:spPr>
            <a:xfrm>
              <a:off x="5453757"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40"/>
            <p:cNvSpPr/>
            <p:nvPr/>
          </p:nvSpPr>
          <p:spPr>
            <a:xfrm>
              <a:off x="5739582" y="32339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40"/>
            <p:cNvSpPr/>
            <p:nvPr/>
          </p:nvSpPr>
          <p:spPr>
            <a:xfrm>
              <a:off x="5094967"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3" name="Google Shape;693;p40"/>
            <p:cNvSpPr/>
            <p:nvPr/>
          </p:nvSpPr>
          <p:spPr>
            <a:xfrm>
              <a:off x="506823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40"/>
            <p:cNvSpPr/>
            <p:nvPr/>
          </p:nvSpPr>
          <p:spPr>
            <a:xfrm>
              <a:off x="591107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40"/>
            <p:cNvSpPr/>
            <p:nvPr/>
          </p:nvSpPr>
          <p:spPr>
            <a:xfrm>
              <a:off x="59158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40"/>
            <p:cNvSpPr/>
            <p:nvPr/>
          </p:nvSpPr>
          <p:spPr>
            <a:xfrm>
              <a:off x="6092117"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40"/>
            <p:cNvSpPr/>
            <p:nvPr/>
          </p:nvSpPr>
          <p:spPr>
            <a:xfrm>
              <a:off x="553950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8" name="Google Shape;698;p40"/>
            <p:cNvSpPr/>
            <p:nvPr/>
          </p:nvSpPr>
          <p:spPr>
            <a:xfrm>
              <a:off x="586854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40"/>
            <p:cNvSpPr/>
            <p:nvPr/>
          </p:nvSpPr>
          <p:spPr>
            <a:xfrm>
              <a:off x="6139736"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40"/>
            <p:cNvSpPr/>
            <p:nvPr/>
          </p:nvSpPr>
          <p:spPr>
            <a:xfrm>
              <a:off x="4767779"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40"/>
            <p:cNvSpPr/>
            <p:nvPr/>
          </p:nvSpPr>
          <p:spPr>
            <a:xfrm>
              <a:off x="499643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40"/>
            <p:cNvSpPr/>
            <p:nvPr/>
          </p:nvSpPr>
          <p:spPr>
            <a:xfrm>
              <a:off x="4953902"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3" name="Google Shape;703;p40"/>
            <p:cNvSpPr/>
            <p:nvPr/>
          </p:nvSpPr>
          <p:spPr>
            <a:xfrm>
              <a:off x="4742741"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40"/>
            <p:cNvSpPr/>
            <p:nvPr/>
          </p:nvSpPr>
          <p:spPr>
            <a:xfrm>
              <a:off x="5682417"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40"/>
            <p:cNvSpPr/>
            <p:nvPr/>
          </p:nvSpPr>
          <p:spPr>
            <a:xfrm>
              <a:off x="4882109"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40"/>
            <p:cNvSpPr/>
            <p:nvPr/>
          </p:nvSpPr>
          <p:spPr>
            <a:xfrm>
              <a:off x="4767779"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40"/>
            <p:cNvSpPr/>
            <p:nvPr/>
          </p:nvSpPr>
          <p:spPr>
            <a:xfrm>
              <a:off x="559667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8" name="Google Shape;708;p40"/>
            <p:cNvSpPr/>
            <p:nvPr/>
          </p:nvSpPr>
          <p:spPr>
            <a:xfrm>
              <a:off x="522509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40"/>
            <p:cNvSpPr/>
            <p:nvPr/>
          </p:nvSpPr>
          <p:spPr>
            <a:xfrm>
              <a:off x="5225098"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40"/>
            <p:cNvSpPr/>
            <p:nvPr/>
          </p:nvSpPr>
          <p:spPr>
            <a:xfrm>
              <a:off x="5339428"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40"/>
            <p:cNvSpPr/>
            <p:nvPr/>
          </p:nvSpPr>
          <p:spPr>
            <a:xfrm>
              <a:off x="5339428"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40"/>
            <p:cNvSpPr/>
            <p:nvPr/>
          </p:nvSpPr>
          <p:spPr>
            <a:xfrm>
              <a:off x="5453757" y="3033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3" name="Google Shape;713;p40"/>
            <p:cNvSpPr/>
            <p:nvPr/>
          </p:nvSpPr>
          <p:spPr>
            <a:xfrm>
              <a:off x="5739582"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40"/>
            <p:cNvSpPr/>
            <p:nvPr/>
          </p:nvSpPr>
          <p:spPr>
            <a:xfrm>
              <a:off x="5697046"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40"/>
            <p:cNvSpPr/>
            <p:nvPr/>
          </p:nvSpPr>
          <p:spPr>
            <a:xfrm>
              <a:off x="5853912"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40"/>
            <p:cNvSpPr/>
            <p:nvPr/>
          </p:nvSpPr>
          <p:spPr>
            <a:xfrm>
              <a:off x="60972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40"/>
            <p:cNvSpPr/>
            <p:nvPr/>
          </p:nvSpPr>
          <p:spPr>
            <a:xfrm>
              <a:off x="602032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40"/>
            <p:cNvSpPr/>
            <p:nvPr/>
          </p:nvSpPr>
          <p:spPr>
            <a:xfrm>
              <a:off x="4767779"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40"/>
            <p:cNvSpPr/>
            <p:nvPr/>
          </p:nvSpPr>
          <p:spPr>
            <a:xfrm>
              <a:off x="581137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40"/>
            <p:cNvSpPr/>
            <p:nvPr/>
          </p:nvSpPr>
          <p:spPr>
            <a:xfrm>
              <a:off x="6020324" y="30199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40"/>
            <p:cNvSpPr/>
            <p:nvPr/>
          </p:nvSpPr>
          <p:spPr>
            <a:xfrm>
              <a:off x="6319231" y="2541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40"/>
            <p:cNvSpPr/>
            <p:nvPr/>
          </p:nvSpPr>
          <p:spPr>
            <a:xfrm>
              <a:off x="6618146"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3" name="Google Shape;723;p40"/>
            <p:cNvSpPr/>
            <p:nvPr/>
          </p:nvSpPr>
          <p:spPr>
            <a:xfrm>
              <a:off x="455374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40"/>
            <p:cNvSpPr/>
            <p:nvPr/>
          </p:nvSpPr>
          <p:spPr>
            <a:xfrm>
              <a:off x="645481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40"/>
            <p:cNvSpPr/>
            <p:nvPr/>
          </p:nvSpPr>
          <p:spPr>
            <a:xfrm>
              <a:off x="6644881"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40"/>
            <p:cNvSpPr/>
            <p:nvPr/>
          </p:nvSpPr>
          <p:spPr>
            <a:xfrm>
              <a:off x="661814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40"/>
            <p:cNvSpPr/>
            <p:nvPr/>
          </p:nvSpPr>
          <p:spPr>
            <a:xfrm>
              <a:off x="246619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40"/>
            <p:cNvSpPr/>
            <p:nvPr/>
          </p:nvSpPr>
          <p:spPr>
            <a:xfrm>
              <a:off x="6317693"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40"/>
            <p:cNvSpPr/>
            <p:nvPr/>
          </p:nvSpPr>
          <p:spPr>
            <a:xfrm>
              <a:off x="654635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40"/>
            <p:cNvSpPr/>
            <p:nvPr/>
          </p:nvSpPr>
          <p:spPr>
            <a:xfrm>
              <a:off x="6503816"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40"/>
            <p:cNvSpPr/>
            <p:nvPr/>
          </p:nvSpPr>
          <p:spPr>
            <a:xfrm>
              <a:off x="629265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40"/>
            <p:cNvSpPr/>
            <p:nvPr/>
          </p:nvSpPr>
          <p:spPr>
            <a:xfrm>
              <a:off x="6432023"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3" name="Google Shape;733;p40"/>
            <p:cNvSpPr/>
            <p:nvPr/>
          </p:nvSpPr>
          <p:spPr>
            <a:xfrm>
              <a:off x="6317693"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40"/>
            <p:cNvSpPr/>
            <p:nvPr/>
          </p:nvSpPr>
          <p:spPr>
            <a:xfrm>
              <a:off x="5737032"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40"/>
            <p:cNvSpPr/>
            <p:nvPr/>
          </p:nvSpPr>
          <p:spPr>
            <a:xfrm>
              <a:off x="5586477"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40"/>
            <p:cNvSpPr/>
            <p:nvPr/>
          </p:nvSpPr>
          <p:spPr>
            <a:xfrm>
              <a:off x="5225089" y="24623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40"/>
            <p:cNvSpPr/>
            <p:nvPr/>
          </p:nvSpPr>
          <p:spPr>
            <a:xfrm>
              <a:off x="645737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8" name="Google Shape;738;p40"/>
            <p:cNvSpPr/>
            <p:nvPr/>
          </p:nvSpPr>
          <p:spPr>
            <a:xfrm>
              <a:off x="6317693"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739" name="Google Shape;739;p40"/>
          <p:cNvGrpSpPr/>
          <p:nvPr/>
        </p:nvGrpSpPr>
        <p:grpSpPr>
          <a:xfrm>
            <a:off x="2118550" y="1124875"/>
            <a:ext cx="4942200" cy="3204000"/>
            <a:chOff x="2118550" y="820075"/>
            <a:chExt cx="4942200" cy="3204000"/>
          </a:xfrm>
        </p:grpSpPr>
        <p:sp>
          <p:nvSpPr>
            <p:cNvPr id="740" name="Google Shape;740;p40"/>
            <p:cNvSpPr/>
            <p:nvPr/>
          </p:nvSpPr>
          <p:spPr>
            <a:xfrm>
              <a:off x="2118550" y="820075"/>
              <a:ext cx="4942200" cy="32040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40"/>
            <p:cNvSpPr/>
            <p:nvPr/>
          </p:nvSpPr>
          <p:spPr>
            <a:xfrm>
              <a:off x="3027978"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40"/>
            <p:cNvSpPr/>
            <p:nvPr/>
          </p:nvSpPr>
          <p:spPr>
            <a:xfrm>
              <a:off x="2456329"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3" name="Google Shape;743;p40"/>
            <p:cNvSpPr/>
            <p:nvPr/>
          </p:nvSpPr>
          <p:spPr>
            <a:xfrm>
              <a:off x="2627824"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40"/>
            <p:cNvSpPr/>
            <p:nvPr/>
          </p:nvSpPr>
          <p:spPr>
            <a:xfrm>
              <a:off x="2804092"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40"/>
            <p:cNvSpPr/>
            <p:nvPr/>
          </p:nvSpPr>
          <p:spPr>
            <a:xfrm>
              <a:off x="298036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40"/>
            <p:cNvSpPr/>
            <p:nvPr/>
          </p:nvSpPr>
          <p:spPr>
            <a:xfrm>
              <a:off x="2427747"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40"/>
            <p:cNvSpPr/>
            <p:nvPr/>
          </p:nvSpPr>
          <p:spPr>
            <a:xfrm>
              <a:off x="2756783"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40"/>
            <p:cNvSpPr/>
            <p:nvPr/>
          </p:nvSpPr>
          <p:spPr>
            <a:xfrm>
              <a:off x="2570659"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40"/>
            <p:cNvSpPr/>
            <p:nvPr/>
          </p:nvSpPr>
          <p:spPr>
            <a:xfrm>
              <a:off x="2627824"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40"/>
            <p:cNvSpPr/>
            <p:nvPr/>
          </p:nvSpPr>
          <p:spPr>
            <a:xfrm>
              <a:off x="298544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40"/>
            <p:cNvSpPr/>
            <p:nvPr/>
          </p:nvSpPr>
          <p:spPr>
            <a:xfrm>
              <a:off x="2699618"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40"/>
            <p:cNvSpPr/>
            <p:nvPr/>
          </p:nvSpPr>
          <p:spPr>
            <a:xfrm>
              <a:off x="4476872"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3" name="Google Shape;753;p40"/>
            <p:cNvSpPr/>
            <p:nvPr/>
          </p:nvSpPr>
          <p:spPr>
            <a:xfrm>
              <a:off x="363911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4" name="Google Shape;754;p40"/>
            <p:cNvSpPr/>
            <p:nvPr/>
          </p:nvSpPr>
          <p:spPr>
            <a:xfrm>
              <a:off x="352478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5" name="Google Shape;755;p40"/>
            <p:cNvSpPr/>
            <p:nvPr/>
          </p:nvSpPr>
          <p:spPr>
            <a:xfrm>
              <a:off x="355152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6" name="Google Shape;756;p40"/>
            <p:cNvSpPr/>
            <p:nvPr/>
          </p:nvSpPr>
          <p:spPr>
            <a:xfrm>
              <a:off x="40319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7" name="Google Shape;757;p40"/>
            <p:cNvSpPr/>
            <p:nvPr/>
          </p:nvSpPr>
          <p:spPr>
            <a:xfrm>
              <a:off x="402463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8" name="Google Shape;758;p40"/>
            <p:cNvSpPr/>
            <p:nvPr/>
          </p:nvSpPr>
          <p:spPr>
            <a:xfrm>
              <a:off x="391030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9" name="Google Shape;759;p40"/>
            <p:cNvSpPr/>
            <p:nvPr/>
          </p:nvSpPr>
          <p:spPr>
            <a:xfrm>
              <a:off x="419613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0" name="Google Shape;760;p40"/>
            <p:cNvSpPr/>
            <p:nvPr/>
          </p:nvSpPr>
          <p:spPr>
            <a:xfrm>
              <a:off x="350249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40"/>
            <p:cNvSpPr/>
            <p:nvPr/>
          </p:nvSpPr>
          <p:spPr>
            <a:xfrm>
              <a:off x="4372398"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2" name="Google Shape;762;p40"/>
            <p:cNvSpPr/>
            <p:nvPr/>
          </p:nvSpPr>
          <p:spPr>
            <a:xfrm>
              <a:off x="454866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3" name="Google Shape;763;p40"/>
            <p:cNvSpPr/>
            <p:nvPr/>
          </p:nvSpPr>
          <p:spPr>
            <a:xfrm>
              <a:off x="3996053"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4" name="Google Shape;764;p40"/>
            <p:cNvSpPr/>
            <p:nvPr/>
          </p:nvSpPr>
          <p:spPr>
            <a:xfrm>
              <a:off x="4445476"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5" name="Google Shape;765;p40"/>
            <p:cNvSpPr/>
            <p:nvPr/>
          </p:nvSpPr>
          <p:spPr>
            <a:xfrm>
              <a:off x="34104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6" name="Google Shape;766;p40"/>
            <p:cNvSpPr/>
            <p:nvPr/>
          </p:nvSpPr>
          <p:spPr>
            <a:xfrm>
              <a:off x="301182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7" name="Google Shape;767;p40"/>
            <p:cNvSpPr/>
            <p:nvPr/>
          </p:nvSpPr>
          <p:spPr>
            <a:xfrm>
              <a:off x="4239341"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8" name="Google Shape;768;p40"/>
            <p:cNvSpPr/>
            <p:nvPr/>
          </p:nvSpPr>
          <p:spPr>
            <a:xfrm>
              <a:off x="3681646"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9" name="Google Shape;769;p40"/>
            <p:cNvSpPr/>
            <p:nvPr/>
          </p:nvSpPr>
          <p:spPr>
            <a:xfrm>
              <a:off x="3795976"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0" name="Google Shape;770;p40"/>
            <p:cNvSpPr/>
            <p:nvPr/>
          </p:nvSpPr>
          <p:spPr>
            <a:xfrm>
              <a:off x="3795976"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1" name="Google Shape;771;p40"/>
            <p:cNvSpPr/>
            <p:nvPr/>
          </p:nvSpPr>
          <p:spPr>
            <a:xfrm>
              <a:off x="419613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2" name="Google Shape;772;p40"/>
            <p:cNvSpPr/>
            <p:nvPr/>
          </p:nvSpPr>
          <p:spPr>
            <a:xfrm>
              <a:off x="4553748"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3" name="Google Shape;773;p40"/>
            <p:cNvSpPr/>
            <p:nvPr/>
          </p:nvSpPr>
          <p:spPr>
            <a:xfrm>
              <a:off x="3224327"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40"/>
            <p:cNvSpPr/>
            <p:nvPr/>
          </p:nvSpPr>
          <p:spPr>
            <a:xfrm>
              <a:off x="4267923"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40"/>
            <p:cNvSpPr/>
            <p:nvPr/>
          </p:nvSpPr>
          <p:spPr>
            <a:xfrm>
              <a:off x="6020324" y="20058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40"/>
            <p:cNvSpPr/>
            <p:nvPr/>
          </p:nvSpPr>
          <p:spPr>
            <a:xfrm>
              <a:off x="5182562"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7" name="Google Shape;777;p40"/>
            <p:cNvSpPr/>
            <p:nvPr/>
          </p:nvSpPr>
          <p:spPr>
            <a:xfrm>
              <a:off x="5068232"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8" name="Google Shape;778;p40"/>
            <p:cNvSpPr/>
            <p:nvPr/>
          </p:nvSpPr>
          <p:spPr>
            <a:xfrm>
              <a:off x="5094977"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9" name="Google Shape;779;p40"/>
            <p:cNvSpPr/>
            <p:nvPr/>
          </p:nvSpPr>
          <p:spPr>
            <a:xfrm>
              <a:off x="5525551"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0" name="Google Shape;780;p40"/>
            <p:cNvSpPr/>
            <p:nvPr/>
          </p:nvSpPr>
          <p:spPr>
            <a:xfrm>
              <a:off x="5568087" y="17480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1" name="Google Shape;781;p40"/>
            <p:cNvSpPr/>
            <p:nvPr/>
          </p:nvSpPr>
          <p:spPr>
            <a:xfrm>
              <a:off x="5453757"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2" name="Google Shape;782;p40"/>
            <p:cNvSpPr/>
            <p:nvPr/>
          </p:nvSpPr>
          <p:spPr>
            <a:xfrm>
              <a:off x="5739582" y="17480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3" name="Google Shape;783;p40"/>
            <p:cNvSpPr/>
            <p:nvPr/>
          </p:nvSpPr>
          <p:spPr>
            <a:xfrm>
              <a:off x="5320382"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4" name="Google Shape;784;p40"/>
            <p:cNvSpPr/>
            <p:nvPr/>
          </p:nvSpPr>
          <p:spPr>
            <a:xfrm>
              <a:off x="5915850" y="18051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5" name="Google Shape;785;p40"/>
            <p:cNvSpPr/>
            <p:nvPr/>
          </p:nvSpPr>
          <p:spPr>
            <a:xfrm>
              <a:off x="6092117"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6" name="Google Shape;786;p40"/>
            <p:cNvSpPr/>
            <p:nvPr/>
          </p:nvSpPr>
          <p:spPr>
            <a:xfrm>
              <a:off x="5539505" y="20483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7" name="Google Shape;787;p40"/>
            <p:cNvSpPr/>
            <p:nvPr/>
          </p:nvSpPr>
          <p:spPr>
            <a:xfrm>
              <a:off x="5868540" y="2148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8" name="Google Shape;788;p40"/>
            <p:cNvSpPr/>
            <p:nvPr/>
          </p:nvSpPr>
          <p:spPr>
            <a:xfrm>
              <a:off x="4953902"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9" name="Google Shape;789;p40"/>
            <p:cNvSpPr/>
            <p:nvPr/>
          </p:nvSpPr>
          <p:spPr>
            <a:xfrm>
              <a:off x="4742741"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0" name="Google Shape;790;p40"/>
            <p:cNvSpPr/>
            <p:nvPr/>
          </p:nvSpPr>
          <p:spPr>
            <a:xfrm>
              <a:off x="5682417"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1" name="Google Shape;791;p40"/>
            <p:cNvSpPr/>
            <p:nvPr/>
          </p:nvSpPr>
          <p:spPr>
            <a:xfrm>
              <a:off x="4733692"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2" name="Google Shape;792;p40"/>
            <p:cNvSpPr/>
            <p:nvPr/>
          </p:nvSpPr>
          <p:spPr>
            <a:xfrm>
              <a:off x="5225098"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3" name="Google Shape;793;p40"/>
            <p:cNvSpPr/>
            <p:nvPr/>
          </p:nvSpPr>
          <p:spPr>
            <a:xfrm>
              <a:off x="5339428" y="2319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4" name="Google Shape;794;p40"/>
            <p:cNvSpPr/>
            <p:nvPr/>
          </p:nvSpPr>
          <p:spPr>
            <a:xfrm>
              <a:off x="5339428" y="1976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5" name="Google Shape;795;p40"/>
            <p:cNvSpPr/>
            <p:nvPr/>
          </p:nvSpPr>
          <p:spPr>
            <a:xfrm>
              <a:off x="5739582" y="19766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6" name="Google Shape;796;p40"/>
            <p:cNvSpPr/>
            <p:nvPr/>
          </p:nvSpPr>
          <p:spPr>
            <a:xfrm>
              <a:off x="6097200"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7" name="Google Shape;797;p40"/>
            <p:cNvSpPr/>
            <p:nvPr/>
          </p:nvSpPr>
          <p:spPr>
            <a:xfrm>
              <a:off x="4767779"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8" name="Google Shape;798;p40"/>
            <p:cNvSpPr/>
            <p:nvPr/>
          </p:nvSpPr>
          <p:spPr>
            <a:xfrm>
              <a:off x="581137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9" name="Google Shape;799;p40"/>
            <p:cNvSpPr/>
            <p:nvPr/>
          </p:nvSpPr>
          <p:spPr>
            <a:xfrm>
              <a:off x="5453749"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0" name="Google Shape;800;p40"/>
            <p:cNvSpPr/>
            <p:nvPr/>
          </p:nvSpPr>
          <p:spPr>
            <a:xfrm>
              <a:off x="4913074"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1" name="Google Shape;801;p40"/>
            <p:cNvSpPr/>
            <p:nvPr/>
          </p:nvSpPr>
          <p:spPr>
            <a:xfrm>
              <a:off x="6732476"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2" name="Google Shape;802;p40"/>
            <p:cNvSpPr/>
            <p:nvPr/>
          </p:nvSpPr>
          <p:spPr>
            <a:xfrm>
              <a:off x="6618146"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3" name="Google Shape;803;p40"/>
            <p:cNvSpPr/>
            <p:nvPr/>
          </p:nvSpPr>
          <p:spPr>
            <a:xfrm>
              <a:off x="4742733"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4" name="Google Shape;804;p40"/>
            <p:cNvSpPr/>
            <p:nvPr/>
          </p:nvSpPr>
          <p:spPr>
            <a:xfrm>
              <a:off x="3224319"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40"/>
            <p:cNvSpPr/>
            <p:nvPr/>
          </p:nvSpPr>
          <p:spPr>
            <a:xfrm>
              <a:off x="6644891"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6" name="Google Shape;806;p40"/>
            <p:cNvSpPr/>
            <p:nvPr/>
          </p:nvSpPr>
          <p:spPr>
            <a:xfrm>
              <a:off x="3795968" y="2478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7" name="Google Shape;807;p40"/>
            <p:cNvSpPr/>
            <p:nvPr/>
          </p:nvSpPr>
          <p:spPr>
            <a:xfrm>
              <a:off x="660506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8" name="Google Shape;808;p40"/>
            <p:cNvSpPr/>
            <p:nvPr/>
          </p:nvSpPr>
          <p:spPr>
            <a:xfrm>
              <a:off x="6261147" y="23627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9" name="Google Shape;809;p40"/>
            <p:cNvSpPr/>
            <p:nvPr/>
          </p:nvSpPr>
          <p:spPr>
            <a:xfrm>
              <a:off x="6527766"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0" name="Google Shape;810;p40"/>
            <p:cNvSpPr/>
            <p:nvPr/>
          </p:nvSpPr>
          <p:spPr>
            <a:xfrm>
              <a:off x="6292655"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1" name="Google Shape;811;p40"/>
            <p:cNvSpPr/>
            <p:nvPr/>
          </p:nvSpPr>
          <p:spPr>
            <a:xfrm>
              <a:off x="6293218"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2" name="Google Shape;812;p40"/>
            <p:cNvSpPr/>
            <p:nvPr/>
          </p:nvSpPr>
          <p:spPr>
            <a:xfrm>
              <a:off x="6036257"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3" name="Google Shape;813;p40"/>
            <p:cNvSpPr/>
            <p:nvPr/>
          </p:nvSpPr>
          <p:spPr>
            <a:xfrm>
              <a:off x="6459761"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4" name="Google Shape;814;p40"/>
            <p:cNvSpPr/>
            <p:nvPr/>
          </p:nvSpPr>
          <p:spPr>
            <a:xfrm>
              <a:off x="3350736"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5" name="Google Shape;815;p40"/>
            <p:cNvSpPr/>
            <p:nvPr/>
          </p:nvSpPr>
          <p:spPr>
            <a:xfrm>
              <a:off x="6317693"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6" name="Google Shape;816;p40"/>
            <p:cNvSpPr/>
            <p:nvPr/>
          </p:nvSpPr>
          <p:spPr>
            <a:xfrm>
              <a:off x="251349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7" name="Google Shape;817;p40"/>
            <p:cNvSpPr/>
            <p:nvPr/>
          </p:nvSpPr>
          <p:spPr>
            <a:xfrm>
              <a:off x="2908566"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8" name="Google Shape;818;p40"/>
            <p:cNvSpPr/>
            <p:nvPr/>
          </p:nvSpPr>
          <p:spPr>
            <a:xfrm>
              <a:off x="2570659"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9" name="Google Shape;819;p40"/>
            <p:cNvSpPr/>
            <p:nvPr/>
          </p:nvSpPr>
          <p:spPr>
            <a:xfrm>
              <a:off x="2456329"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0" name="Google Shape;820;p40"/>
            <p:cNvSpPr/>
            <p:nvPr/>
          </p:nvSpPr>
          <p:spPr>
            <a:xfrm>
              <a:off x="262782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 name="Google Shape;821;p40"/>
            <p:cNvSpPr/>
            <p:nvPr/>
          </p:nvSpPr>
          <p:spPr>
            <a:xfrm>
              <a:off x="2799319"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2" name="Google Shape;822;p40"/>
            <p:cNvSpPr/>
            <p:nvPr/>
          </p:nvSpPr>
          <p:spPr>
            <a:xfrm>
              <a:off x="2804092"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3" name="Google Shape;823;p40"/>
            <p:cNvSpPr/>
            <p:nvPr/>
          </p:nvSpPr>
          <p:spPr>
            <a:xfrm>
              <a:off x="298036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4" name="Google Shape;824;p40"/>
            <p:cNvSpPr/>
            <p:nvPr/>
          </p:nvSpPr>
          <p:spPr>
            <a:xfrm>
              <a:off x="2427747"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5" name="Google Shape;825;p40"/>
            <p:cNvSpPr/>
            <p:nvPr/>
          </p:nvSpPr>
          <p:spPr>
            <a:xfrm>
              <a:off x="2756783"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6" name="Google Shape;826;p40"/>
            <p:cNvSpPr/>
            <p:nvPr/>
          </p:nvSpPr>
          <p:spPr>
            <a:xfrm>
              <a:off x="302797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7" name="Google Shape;827;p40"/>
            <p:cNvSpPr/>
            <p:nvPr/>
          </p:nvSpPr>
          <p:spPr>
            <a:xfrm>
              <a:off x="2570659"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8" name="Google Shape;828;p40"/>
            <p:cNvSpPr/>
            <p:nvPr/>
          </p:nvSpPr>
          <p:spPr>
            <a:xfrm>
              <a:off x="2484912"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9" name="Google Shape;829;p40"/>
            <p:cNvSpPr/>
            <p:nvPr/>
          </p:nvSpPr>
          <p:spPr>
            <a:xfrm>
              <a:off x="2627824"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0" name="Google Shape;830;p40"/>
            <p:cNvSpPr/>
            <p:nvPr/>
          </p:nvSpPr>
          <p:spPr>
            <a:xfrm>
              <a:off x="25852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1" name="Google Shape;831;p40"/>
            <p:cNvSpPr/>
            <p:nvPr/>
          </p:nvSpPr>
          <p:spPr>
            <a:xfrm>
              <a:off x="2742154"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2" name="Google Shape;832;p40"/>
            <p:cNvSpPr/>
            <p:nvPr/>
          </p:nvSpPr>
          <p:spPr>
            <a:xfrm>
              <a:off x="298544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3" name="Google Shape;833;p40"/>
            <p:cNvSpPr/>
            <p:nvPr/>
          </p:nvSpPr>
          <p:spPr>
            <a:xfrm>
              <a:off x="290856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4" name="Google Shape;834;p40"/>
            <p:cNvSpPr/>
            <p:nvPr/>
          </p:nvSpPr>
          <p:spPr>
            <a:xfrm>
              <a:off x="2699618"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5" name="Google Shape;835;p40"/>
            <p:cNvSpPr/>
            <p:nvPr/>
          </p:nvSpPr>
          <p:spPr>
            <a:xfrm>
              <a:off x="2908566"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6" name="Google Shape;836;p40"/>
            <p:cNvSpPr/>
            <p:nvPr/>
          </p:nvSpPr>
          <p:spPr>
            <a:xfrm>
              <a:off x="40818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7" name="Google Shape;837;p40"/>
            <p:cNvSpPr/>
            <p:nvPr/>
          </p:nvSpPr>
          <p:spPr>
            <a:xfrm>
              <a:off x="3764374"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8" name="Google Shape;838;p40"/>
            <p:cNvSpPr/>
            <p:nvPr/>
          </p:nvSpPr>
          <p:spPr>
            <a:xfrm>
              <a:off x="368896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9" name="Google Shape;839;p40"/>
            <p:cNvSpPr/>
            <p:nvPr/>
          </p:nvSpPr>
          <p:spPr>
            <a:xfrm>
              <a:off x="4476872"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0" name="Google Shape;840;p40"/>
            <p:cNvSpPr/>
            <p:nvPr/>
          </p:nvSpPr>
          <p:spPr>
            <a:xfrm>
              <a:off x="363911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1" name="Google Shape;841;p40"/>
            <p:cNvSpPr/>
            <p:nvPr/>
          </p:nvSpPr>
          <p:spPr>
            <a:xfrm>
              <a:off x="352478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2" name="Google Shape;842;p40"/>
            <p:cNvSpPr/>
            <p:nvPr/>
          </p:nvSpPr>
          <p:spPr>
            <a:xfrm>
              <a:off x="391030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3" name="Google Shape;843;p40"/>
            <p:cNvSpPr/>
            <p:nvPr/>
          </p:nvSpPr>
          <p:spPr>
            <a:xfrm>
              <a:off x="413896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4" name="Google Shape;844;p40"/>
            <p:cNvSpPr/>
            <p:nvPr/>
          </p:nvSpPr>
          <p:spPr>
            <a:xfrm>
              <a:off x="355152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5" name="Google Shape;845;p40"/>
            <p:cNvSpPr/>
            <p:nvPr/>
          </p:nvSpPr>
          <p:spPr>
            <a:xfrm>
              <a:off x="3982099"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6" name="Google Shape;846;p40"/>
            <p:cNvSpPr/>
            <p:nvPr/>
          </p:nvSpPr>
          <p:spPr>
            <a:xfrm>
              <a:off x="402463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7" name="Google Shape;847;p40"/>
            <p:cNvSpPr/>
            <p:nvPr/>
          </p:nvSpPr>
          <p:spPr>
            <a:xfrm>
              <a:off x="391030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40"/>
            <p:cNvSpPr/>
            <p:nvPr/>
          </p:nvSpPr>
          <p:spPr>
            <a:xfrm>
              <a:off x="419613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9" name="Google Shape;849;p40"/>
            <p:cNvSpPr/>
            <p:nvPr/>
          </p:nvSpPr>
          <p:spPr>
            <a:xfrm>
              <a:off x="355151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0" name="Google Shape;850;p40"/>
            <p:cNvSpPr/>
            <p:nvPr/>
          </p:nvSpPr>
          <p:spPr>
            <a:xfrm>
              <a:off x="352478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1" name="Google Shape;851;p40"/>
            <p:cNvSpPr/>
            <p:nvPr/>
          </p:nvSpPr>
          <p:spPr>
            <a:xfrm>
              <a:off x="436762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2" name="Google Shape;852;p40"/>
            <p:cNvSpPr/>
            <p:nvPr/>
          </p:nvSpPr>
          <p:spPr>
            <a:xfrm>
              <a:off x="4372398"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3" name="Google Shape;853;p40"/>
            <p:cNvSpPr/>
            <p:nvPr/>
          </p:nvSpPr>
          <p:spPr>
            <a:xfrm>
              <a:off x="454866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4" name="Google Shape;854;p40"/>
            <p:cNvSpPr/>
            <p:nvPr/>
          </p:nvSpPr>
          <p:spPr>
            <a:xfrm>
              <a:off x="3996053"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5" name="Google Shape;855;p40"/>
            <p:cNvSpPr/>
            <p:nvPr/>
          </p:nvSpPr>
          <p:spPr>
            <a:xfrm>
              <a:off x="4325088"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6" name="Google Shape;856;p40"/>
            <p:cNvSpPr/>
            <p:nvPr/>
          </p:nvSpPr>
          <p:spPr>
            <a:xfrm>
              <a:off x="4596284"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7" name="Google Shape;857;p40"/>
            <p:cNvSpPr/>
            <p:nvPr/>
          </p:nvSpPr>
          <p:spPr>
            <a:xfrm>
              <a:off x="3224327"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8" name="Google Shape;858;p40"/>
            <p:cNvSpPr/>
            <p:nvPr/>
          </p:nvSpPr>
          <p:spPr>
            <a:xfrm>
              <a:off x="3452986"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9" name="Google Shape;859;p40"/>
            <p:cNvSpPr/>
            <p:nvPr/>
          </p:nvSpPr>
          <p:spPr>
            <a:xfrm>
              <a:off x="34104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0" name="Google Shape;860;p40"/>
            <p:cNvSpPr/>
            <p:nvPr/>
          </p:nvSpPr>
          <p:spPr>
            <a:xfrm>
              <a:off x="3199289"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1" name="Google Shape;861;p40"/>
            <p:cNvSpPr/>
            <p:nvPr/>
          </p:nvSpPr>
          <p:spPr>
            <a:xfrm>
              <a:off x="413896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2" name="Google Shape;862;p40"/>
            <p:cNvSpPr/>
            <p:nvPr/>
          </p:nvSpPr>
          <p:spPr>
            <a:xfrm>
              <a:off x="3338657"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3" name="Google Shape;863;p40"/>
            <p:cNvSpPr/>
            <p:nvPr/>
          </p:nvSpPr>
          <p:spPr>
            <a:xfrm>
              <a:off x="3224327"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4" name="Google Shape;864;p40"/>
            <p:cNvSpPr/>
            <p:nvPr/>
          </p:nvSpPr>
          <p:spPr>
            <a:xfrm>
              <a:off x="4053218"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5" name="Google Shape;865;p40"/>
            <p:cNvSpPr/>
            <p:nvPr/>
          </p:nvSpPr>
          <p:spPr>
            <a:xfrm>
              <a:off x="3681646"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6" name="Google Shape;866;p40"/>
            <p:cNvSpPr/>
            <p:nvPr/>
          </p:nvSpPr>
          <p:spPr>
            <a:xfrm>
              <a:off x="3681646"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7" name="Google Shape;867;p40"/>
            <p:cNvSpPr/>
            <p:nvPr/>
          </p:nvSpPr>
          <p:spPr>
            <a:xfrm>
              <a:off x="3795976"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8" name="Google Shape;868;p40"/>
            <p:cNvSpPr/>
            <p:nvPr/>
          </p:nvSpPr>
          <p:spPr>
            <a:xfrm>
              <a:off x="3795976"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9" name="Google Shape;869;p40"/>
            <p:cNvSpPr/>
            <p:nvPr/>
          </p:nvSpPr>
          <p:spPr>
            <a:xfrm>
              <a:off x="391030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0" name="Google Shape;870;p40"/>
            <p:cNvSpPr/>
            <p:nvPr/>
          </p:nvSpPr>
          <p:spPr>
            <a:xfrm>
              <a:off x="419613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40"/>
            <p:cNvSpPr/>
            <p:nvPr/>
          </p:nvSpPr>
          <p:spPr>
            <a:xfrm>
              <a:off x="4153594"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2" name="Google Shape;872;p40"/>
            <p:cNvSpPr/>
            <p:nvPr/>
          </p:nvSpPr>
          <p:spPr>
            <a:xfrm>
              <a:off x="431046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3" name="Google Shape;873;p40"/>
            <p:cNvSpPr/>
            <p:nvPr/>
          </p:nvSpPr>
          <p:spPr>
            <a:xfrm>
              <a:off x="4553748"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4" name="Google Shape;874;p40"/>
            <p:cNvSpPr/>
            <p:nvPr/>
          </p:nvSpPr>
          <p:spPr>
            <a:xfrm>
              <a:off x="4476872"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5" name="Google Shape;875;p40"/>
            <p:cNvSpPr/>
            <p:nvPr/>
          </p:nvSpPr>
          <p:spPr>
            <a:xfrm>
              <a:off x="3224327"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6" name="Google Shape;876;p40"/>
            <p:cNvSpPr/>
            <p:nvPr/>
          </p:nvSpPr>
          <p:spPr>
            <a:xfrm>
              <a:off x="4267923"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7" name="Google Shape;877;p40"/>
            <p:cNvSpPr/>
            <p:nvPr/>
          </p:nvSpPr>
          <p:spPr>
            <a:xfrm>
              <a:off x="4476872"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8" name="Google Shape;878;p40"/>
            <p:cNvSpPr/>
            <p:nvPr/>
          </p:nvSpPr>
          <p:spPr>
            <a:xfrm>
              <a:off x="562525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9" name="Google Shape;879;p40"/>
            <p:cNvSpPr/>
            <p:nvPr/>
          </p:nvSpPr>
          <p:spPr>
            <a:xfrm>
              <a:off x="5307826"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0" name="Google Shape;880;p40"/>
            <p:cNvSpPr/>
            <p:nvPr/>
          </p:nvSpPr>
          <p:spPr>
            <a:xfrm>
              <a:off x="5232412" y="301992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1" name="Google Shape;881;p40"/>
            <p:cNvSpPr/>
            <p:nvPr/>
          </p:nvSpPr>
          <p:spPr>
            <a:xfrm>
              <a:off x="6020324"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2" name="Google Shape;882;p40"/>
            <p:cNvSpPr/>
            <p:nvPr/>
          </p:nvSpPr>
          <p:spPr>
            <a:xfrm>
              <a:off x="5182562"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3" name="Google Shape;883;p40"/>
            <p:cNvSpPr/>
            <p:nvPr/>
          </p:nvSpPr>
          <p:spPr>
            <a:xfrm>
              <a:off x="5068232"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4" name="Google Shape;884;p40"/>
            <p:cNvSpPr/>
            <p:nvPr/>
          </p:nvSpPr>
          <p:spPr>
            <a:xfrm>
              <a:off x="5453757"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5" name="Google Shape;885;p40"/>
            <p:cNvSpPr/>
            <p:nvPr/>
          </p:nvSpPr>
          <p:spPr>
            <a:xfrm>
              <a:off x="5682417"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6" name="Google Shape;886;p40"/>
            <p:cNvSpPr/>
            <p:nvPr/>
          </p:nvSpPr>
          <p:spPr>
            <a:xfrm>
              <a:off x="5094977"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7" name="Google Shape;887;p40"/>
            <p:cNvSpPr/>
            <p:nvPr/>
          </p:nvSpPr>
          <p:spPr>
            <a:xfrm>
              <a:off x="5525551"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8" name="Google Shape;888;p40"/>
            <p:cNvSpPr/>
            <p:nvPr/>
          </p:nvSpPr>
          <p:spPr>
            <a:xfrm>
              <a:off x="5568087" y="32339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9" name="Google Shape;889;p40"/>
            <p:cNvSpPr/>
            <p:nvPr/>
          </p:nvSpPr>
          <p:spPr>
            <a:xfrm>
              <a:off x="5453757"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0" name="Google Shape;890;p40"/>
            <p:cNvSpPr/>
            <p:nvPr/>
          </p:nvSpPr>
          <p:spPr>
            <a:xfrm>
              <a:off x="5739582" y="32339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1" name="Google Shape;891;p40"/>
            <p:cNvSpPr/>
            <p:nvPr/>
          </p:nvSpPr>
          <p:spPr>
            <a:xfrm>
              <a:off x="5094967"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2" name="Google Shape;892;p40"/>
            <p:cNvSpPr/>
            <p:nvPr/>
          </p:nvSpPr>
          <p:spPr>
            <a:xfrm>
              <a:off x="506823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3" name="Google Shape;893;p40"/>
            <p:cNvSpPr/>
            <p:nvPr/>
          </p:nvSpPr>
          <p:spPr>
            <a:xfrm>
              <a:off x="591107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4" name="Google Shape;894;p40"/>
            <p:cNvSpPr/>
            <p:nvPr/>
          </p:nvSpPr>
          <p:spPr>
            <a:xfrm>
              <a:off x="59158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5" name="Google Shape;895;p40"/>
            <p:cNvSpPr/>
            <p:nvPr/>
          </p:nvSpPr>
          <p:spPr>
            <a:xfrm>
              <a:off x="6092117"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6" name="Google Shape;896;p40"/>
            <p:cNvSpPr/>
            <p:nvPr/>
          </p:nvSpPr>
          <p:spPr>
            <a:xfrm>
              <a:off x="553950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7" name="Google Shape;897;p40"/>
            <p:cNvSpPr/>
            <p:nvPr/>
          </p:nvSpPr>
          <p:spPr>
            <a:xfrm>
              <a:off x="586854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8" name="Google Shape;898;p40"/>
            <p:cNvSpPr/>
            <p:nvPr/>
          </p:nvSpPr>
          <p:spPr>
            <a:xfrm>
              <a:off x="6139736"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9" name="Google Shape;899;p40"/>
            <p:cNvSpPr/>
            <p:nvPr/>
          </p:nvSpPr>
          <p:spPr>
            <a:xfrm>
              <a:off x="4767779"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0" name="Google Shape;900;p40"/>
            <p:cNvSpPr/>
            <p:nvPr/>
          </p:nvSpPr>
          <p:spPr>
            <a:xfrm>
              <a:off x="499643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1" name="Google Shape;901;p40"/>
            <p:cNvSpPr/>
            <p:nvPr/>
          </p:nvSpPr>
          <p:spPr>
            <a:xfrm>
              <a:off x="4953902"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2" name="Google Shape;902;p40"/>
            <p:cNvSpPr/>
            <p:nvPr/>
          </p:nvSpPr>
          <p:spPr>
            <a:xfrm>
              <a:off x="4742741"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3" name="Google Shape;903;p40"/>
            <p:cNvSpPr/>
            <p:nvPr/>
          </p:nvSpPr>
          <p:spPr>
            <a:xfrm>
              <a:off x="5682417"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4" name="Google Shape;904;p40"/>
            <p:cNvSpPr/>
            <p:nvPr/>
          </p:nvSpPr>
          <p:spPr>
            <a:xfrm>
              <a:off x="4882109"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5" name="Google Shape;905;p40"/>
            <p:cNvSpPr/>
            <p:nvPr/>
          </p:nvSpPr>
          <p:spPr>
            <a:xfrm>
              <a:off x="4767779"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6" name="Google Shape;906;p40"/>
            <p:cNvSpPr/>
            <p:nvPr/>
          </p:nvSpPr>
          <p:spPr>
            <a:xfrm>
              <a:off x="559667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7" name="Google Shape;907;p40"/>
            <p:cNvSpPr/>
            <p:nvPr/>
          </p:nvSpPr>
          <p:spPr>
            <a:xfrm>
              <a:off x="522509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8" name="Google Shape;908;p40"/>
            <p:cNvSpPr/>
            <p:nvPr/>
          </p:nvSpPr>
          <p:spPr>
            <a:xfrm>
              <a:off x="5225098"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9" name="Google Shape;909;p40"/>
            <p:cNvSpPr/>
            <p:nvPr/>
          </p:nvSpPr>
          <p:spPr>
            <a:xfrm>
              <a:off x="5339428"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0" name="Google Shape;910;p40"/>
            <p:cNvSpPr/>
            <p:nvPr/>
          </p:nvSpPr>
          <p:spPr>
            <a:xfrm>
              <a:off x="5339428"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1" name="Google Shape;911;p40"/>
            <p:cNvSpPr/>
            <p:nvPr/>
          </p:nvSpPr>
          <p:spPr>
            <a:xfrm>
              <a:off x="5453757" y="3033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40"/>
            <p:cNvSpPr/>
            <p:nvPr/>
          </p:nvSpPr>
          <p:spPr>
            <a:xfrm>
              <a:off x="5739582"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3" name="Google Shape;913;p40"/>
            <p:cNvSpPr/>
            <p:nvPr/>
          </p:nvSpPr>
          <p:spPr>
            <a:xfrm>
              <a:off x="5697046"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4" name="Google Shape;914;p40"/>
            <p:cNvSpPr/>
            <p:nvPr/>
          </p:nvSpPr>
          <p:spPr>
            <a:xfrm>
              <a:off x="5853912"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5" name="Google Shape;915;p40"/>
            <p:cNvSpPr/>
            <p:nvPr/>
          </p:nvSpPr>
          <p:spPr>
            <a:xfrm>
              <a:off x="60972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6" name="Google Shape;916;p40"/>
            <p:cNvSpPr/>
            <p:nvPr/>
          </p:nvSpPr>
          <p:spPr>
            <a:xfrm>
              <a:off x="602032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7" name="Google Shape;917;p40"/>
            <p:cNvSpPr/>
            <p:nvPr/>
          </p:nvSpPr>
          <p:spPr>
            <a:xfrm>
              <a:off x="4767779"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8" name="Google Shape;918;p40"/>
            <p:cNvSpPr/>
            <p:nvPr/>
          </p:nvSpPr>
          <p:spPr>
            <a:xfrm>
              <a:off x="581137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9" name="Google Shape;919;p40"/>
            <p:cNvSpPr/>
            <p:nvPr/>
          </p:nvSpPr>
          <p:spPr>
            <a:xfrm>
              <a:off x="6020324" y="30199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0" name="Google Shape;920;p40"/>
            <p:cNvSpPr/>
            <p:nvPr/>
          </p:nvSpPr>
          <p:spPr>
            <a:xfrm>
              <a:off x="6319231" y="2541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1" name="Google Shape;921;p40"/>
            <p:cNvSpPr/>
            <p:nvPr/>
          </p:nvSpPr>
          <p:spPr>
            <a:xfrm>
              <a:off x="6618146"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2" name="Google Shape;922;p40"/>
            <p:cNvSpPr/>
            <p:nvPr/>
          </p:nvSpPr>
          <p:spPr>
            <a:xfrm>
              <a:off x="455374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3" name="Google Shape;923;p40"/>
            <p:cNvSpPr/>
            <p:nvPr/>
          </p:nvSpPr>
          <p:spPr>
            <a:xfrm>
              <a:off x="645481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4" name="Google Shape;924;p40"/>
            <p:cNvSpPr/>
            <p:nvPr/>
          </p:nvSpPr>
          <p:spPr>
            <a:xfrm>
              <a:off x="6644881"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5" name="Google Shape;925;p40"/>
            <p:cNvSpPr/>
            <p:nvPr/>
          </p:nvSpPr>
          <p:spPr>
            <a:xfrm>
              <a:off x="661814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6" name="Google Shape;926;p40"/>
            <p:cNvSpPr/>
            <p:nvPr/>
          </p:nvSpPr>
          <p:spPr>
            <a:xfrm>
              <a:off x="246619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7" name="Google Shape;927;p40"/>
            <p:cNvSpPr/>
            <p:nvPr/>
          </p:nvSpPr>
          <p:spPr>
            <a:xfrm>
              <a:off x="6317693"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8" name="Google Shape;928;p40"/>
            <p:cNvSpPr/>
            <p:nvPr/>
          </p:nvSpPr>
          <p:spPr>
            <a:xfrm>
              <a:off x="654635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9" name="Google Shape;929;p40"/>
            <p:cNvSpPr/>
            <p:nvPr/>
          </p:nvSpPr>
          <p:spPr>
            <a:xfrm>
              <a:off x="6503816"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0" name="Google Shape;930;p40"/>
            <p:cNvSpPr/>
            <p:nvPr/>
          </p:nvSpPr>
          <p:spPr>
            <a:xfrm>
              <a:off x="629265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1" name="Google Shape;931;p40"/>
            <p:cNvSpPr/>
            <p:nvPr/>
          </p:nvSpPr>
          <p:spPr>
            <a:xfrm>
              <a:off x="6432023"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2" name="Google Shape;932;p40"/>
            <p:cNvSpPr/>
            <p:nvPr/>
          </p:nvSpPr>
          <p:spPr>
            <a:xfrm>
              <a:off x="6317693"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3" name="Google Shape;933;p40"/>
            <p:cNvSpPr/>
            <p:nvPr/>
          </p:nvSpPr>
          <p:spPr>
            <a:xfrm>
              <a:off x="5737032"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4" name="Google Shape;934;p40"/>
            <p:cNvSpPr/>
            <p:nvPr/>
          </p:nvSpPr>
          <p:spPr>
            <a:xfrm>
              <a:off x="5586477"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5" name="Google Shape;935;p40"/>
            <p:cNvSpPr/>
            <p:nvPr/>
          </p:nvSpPr>
          <p:spPr>
            <a:xfrm>
              <a:off x="5225089" y="24623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6" name="Google Shape;936;p40"/>
            <p:cNvSpPr/>
            <p:nvPr/>
          </p:nvSpPr>
          <p:spPr>
            <a:xfrm>
              <a:off x="645737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7" name="Google Shape;937;p40"/>
            <p:cNvSpPr/>
            <p:nvPr/>
          </p:nvSpPr>
          <p:spPr>
            <a:xfrm>
              <a:off x="6317693"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938" name="Google Shape;938;p40"/>
          <p:cNvGrpSpPr/>
          <p:nvPr/>
        </p:nvGrpSpPr>
        <p:grpSpPr>
          <a:xfrm>
            <a:off x="1889950" y="1353475"/>
            <a:ext cx="4942200" cy="3204000"/>
            <a:chOff x="2118550" y="820075"/>
            <a:chExt cx="4942200" cy="3204000"/>
          </a:xfrm>
        </p:grpSpPr>
        <p:sp>
          <p:nvSpPr>
            <p:cNvPr id="939" name="Google Shape;939;p40"/>
            <p:cNvSpPr/>
            <p:nvPr/>
          </p:nvSpPr>
          <p:spPr>
            <a:xfrm>
              <a:off x="2118550" y="820075"/>
              <a:ext cx="4942200" cy="3204000"/>
            </a:xfrm>
            <a:prstGeom prst="can">
              <a:avLst>
                <a:gd fmla="val 25000" name="adj"/>
              </a:avLst>
            </a:prstGeom>
            <a:solidFill>
              <a:srgbClr val="A0C3FF"/>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0" name="Google Shape;940;p40"/>
            <p:cNvSpPr/>
            <p:nvPr/>
          </p:nvSpPr>
          <p:spPr>
            <a:xfrm>
              <a:off x="3027978"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1" name="Google Shape;941;p40"/>
            <p:cNvSpPr/>
            <p:nvPr/>
          </p:nvSpPr>
          <p:spPr>
            <a:xfrm>
              <a:off x="2456329"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2" name="Google Shape;942;p40"/>
            <p:cNvSpPr/>
            <p:nvPr/>
          </p:nvSpPr>
          <p:spPr>
            <a:xfrm>
              <a:off x="2627824"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3" name="Google Shape;943;p40"/>
            <p:cNvSpPr/>
            <p:nvPr/>
          </p:nvSpPr>
          <p:spPr>
            <a:xfrm>
              <a:off x="2804092"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4" name="Google Shape;944;p40"/>
            <p:cNvSpPr/>
            <p:nvPr/>
          </p:nvSpPr>
          <p:spPr>
            <a:xfrm>
              <a:off x="298036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5" name="Google Shape;945;p40"/>
            <p:cNvSpPr/>
            <p:nvPr/>
          </p:nvSpPr>
          <p:spPr>
            <a:xfrm>
              <a:off x="2427747"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6" name="Google Shape;946;p40"/>
            <p:cNvSpPr/>
            <p:nvPr/>
          </p:nvSpPr>
          <p:spPr>
            <a:xfrm>
              <a:off x="2756783"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7" name="Google Shape;947;p40"/>
            <p:cNvSpPr/>
            <p:nvPr/>
          </p:nvSpPr>
          <p:spPr>
            <a:xfrm>
              <a:off x="2570659"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8" name="Google Shape;948;p40"/>
            <p:cNvSpPr/>
            <p:nvPr/>
          </p:nvSpPr>
          <p:spPr>
            <a:xfrm>
              <a:off x="2627824"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9" name="Google Shape;949;p40"/>
            <p:cNvSpPr/>
            <p:nvPr/>
          </p:nvSpPr>
          <p:spPr>
            <a:xfrm>
              <a:off x="298544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0" name="Google Shape;950;p40"/>
            <p:cNvSpPr/>
            <p:nvPr/>
          </p:nvSpPr>
          <p:spPr>
            <a:xfrm>
              <a:off x="2699618"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1" name="Google Shape;951;p40"/>
            <p:cNvSpPr/>
            <p:nvPr/>
          </p:nvSpPr>
          <p:spPr>
            <a:xfrm>
              <a:off x="4476872"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2" name="Google Shape;952;p40"/>
            <p:cNvSpPr/>
            <p:nvPr/>
          </p:nvSpPr>
          <p:spPr>
            <a:xfrm>
              <a:off x="363911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3" name="Google Shape;953;p40"/>
            <p:cNvSpPr/>
            <p:nvPr/>
          </p:nvSpPr>
          <p:spPr>
            <a:xfrm>
              <a:off x="352478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4" name="Google Shape;954;p40"/>
            <p:cNvSpPr/>
            <p:nvPr/>
          </p:nvSpPr>
          <p:spPr>
            <a:xfrm>
              <a:off x="355152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5" name="Google Shape;955;p40"/>
            <p:cNvSpPr/>
            <p:nvPr/>
          </p:nvSpPr>
          <p:spPr>
            <a:xfrm>
              <a:off x="40319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6" name="Google Shape;956;p40"/>
            <p:cNvSpPr/>
            <p:nvPr/>
          </p:nvSpPr>
          <p:spPr>
            <a:xfrm>
              <a:off x="402463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7" name="Google Shape;957;p40"/>
            <p:cNvSpPr/>
            <p:nvPr/>
          </p:nvSpPr>
          <p:spPr>
            <a:xfrm>
              <a:off x="391030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8" name="Google Shape;958;p40"/>
            <p:cNvSpPr/>
            <p:nvPr/>
          </p:nvSpPr>
          <p:spPr>
            <a:xfrm>
              <a:off x="419613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9" name="Google Shape;959;p40"/>
            <p:cNvSpPr/>
            <p:nvPr/>
          </p:nvSpPr>
          <p:spPr>
            <a:xfrm>
              <a:off x="350249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0" name="Google Shape;960;p40"/>
            <p:cNvSpPr/>
            <p:nvPr/>
          </p:nvSpPr>
          <p:spPr>
            <a:xfrm>
              <a:off x="4372398"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1" name="Google Shape;961;p40"/>
            <p:cNvSpPr/>
            <p:nvPr/>
          </p:nvSpPr>
          <p:spPr>
            <a:xfrm>
              <a:off x="454866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2" name="Google Shape;962;p40"/>
            <p:cNvSpPr/>
            <p:nvPr/>
          </p:nvSpPr>
          <p:spPr>
            <a:xfrm>
              <a:off x="3996053"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3" name="Google Shape;963;p40"/>
            <p:cNvSpPr/>
            <p:nvPr/>
          </p:nvSpPr>
          <p:spPr>
            <a:xfrm>
              <a:off x="4445476"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4" name="Google Shape;964;p40"/>
            <p:cNvSpPr/>
            <p:nvPr/>
          </p:nvSpPr>
          <p:spPr>
            <a:xfrm>
              <a:off x="34104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5" name="Google Shape;965;p40"/>
            <p:cNvSpPr/>
            <p:nvPr/>
          </p:nvSpPr>
          <p:spPr>
            <a:xfrm>
              <a:off x="301182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6" name="Google Shape;966;p40"/>
            <p:cNvSpPr/>
            <p:nvPr/>
          </p:nvSpPr>
          <p:spPr>
            <a:xfrm>
              <a:off x="4239341"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7" name="Google Shape;967;p40"/>
            <p:cNvSpPr/>
            <p:nvPr/>
          </p:nvSpPr>
          <p:spPr>
            <a:xfrm>
              <a:off x="3681646"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8" name="Google Shape;968;p40"/>
            <p:cNvSpPr/>
            <p:nvPr/>
          </p:nvSpPr>
          <p:spPr>
            <a:xfrm>
              <a:off x="3795976"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9" name="Google Shape;969;p40"/>
            <p:cNvSpPr/>
            <p:nvPr/>
          </p:nvSpPr>
          <p:spPr>
            <a:xfrm>
              <a:off x="3795976"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0" name="Google Shape;970;p40"/>
            <p:cNvSpPr/>
            <p:nvPr/>
          </p:nvSpPr>
          <p:spPr>
            <a:xfrm>
              <a:off x="419613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1" name="Google Shape;971;p40"/>
            <p:cNvSpPr/>
            <p:nvPr/>
          </p:nvSpPr>
          <p:spPr>
            <a:xfrm>
              <a:off x="4553748"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2" name="Google Shape;972;p40"/>
            <p:cNvSpPr/>
            <p:nvPr/>
          </p:nvSpPr>
          <p:spPr>
            <a:xfrm>
              <a:off x="3224327"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3" name="Google Shape;973;p40"/>
            <p:cNvSpPr/>
            <p:nvPr/>
          </p:nvSpPr>
          <p:spPr>
            <a:xfrm>
              <a:off x="4267923"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4" name="Google Shape;974;p40"/>
            <p:cNvSpPr/>
            <p:nvPr/>
          </p:nvSpPr>
          <p:spPr>
            <a:xfrm>
              <a:off x="6020324" y="20058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5" name="Google Shape;975;p40"/>
            <p:cNvSpPr/>
            <p:nvPr/>
          </p:nvSpPr>
          <p:spPr>
            <a:xfrm>
              <a:off x="5182562"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6" name="Google Shape;976;p40"/>
            <p:cNvSpPr/>
            <p:nvPr/>
          </p:nvSpPr>
          <p:spPr>
            <a:xfrm>
              <a:off x="5068232"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7" name="Google Shape;977;p40"/>
            <p:cNvSpPr/>
            <p:nvPr/>
          </p:nvSpPr>
          <p:spPr>
            <a:xfrm>
              <a:off x="5094977"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8" name="Google Shape;978;p40"/>
            <p:cNvSpPr/>
            <p:nvPr/>
          </p:nvSpPr>
          <p:spPr>
            <a:xfrm>
              <a:off x="5525551"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9" name="Google Shape;979;p40"/>
            <p:cNvSpPr/>
            <p:nvPr/>
          </p:nvSpPr>
          <p:spPr>
            <a:xfrm>
              <a:off x="5568087" y="17480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0" name="Google Shape;980;p40"/>
            <p:cNvSpPr/>
            <p:nvPr/>
          </p:nvSpPr>
          <p:spPr>
            <a:xfrm>
              <a:off x="5453757"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1" name="Google Shape;981;p40"/>
            <p:cNvSpPr/>
            <p:nvPr/>
          </p:nvSpPr>
          <p:spPr>
            <a:xfrm>
              <a:off x="5739582" y="17480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2" name="Google Shape;982;p40"/>
            <p:cNvSpPr/>
            <p:nvPr/>
          </p:nvSpPr>
          <p:spPr>
            <a:xfrm>
              <a:off x="5320382"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3" name="Google Shape;983;p40"/>
            <p:cNvSpPr/>
            <p:nvPr/>
          </p:nvSpPr>
          <p:spPr>
            <a:xfrm>
              <a:off x="5915850" y="18051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4" name="Google Shape;984;p40"/>
            <p:cNvSpPr/>
            <p:nvPr/>
          </p:nvSpPr>
          <p:spPr>
            <a:xfrm>
              <a:off x="6092117"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5" name="Google Shape;985;p40"/>
            <p:cNvSpPr/>
            <p:nvPr/>
          </p:nvSpPr>
          <p:spPr>
            <a:xfrm>
              <a:off x="5539505" y="20483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6" name="Google Shape;986;p40"/>
            <p:cNvSpPr/>
            <p:nvPr/>
          </p:nvSpPr>
          <p:spPr>
            <a:xfrm>
              <a:off x="5868540" y="2148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7" name="Google Shape;987;p40"/>
            <p:cNvSpPr/>
            <p:nvPr/>
          </p:nvSpPr>
          <p:spPr>
            <a:xfrm>
              <a:off x="4953902"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8" name="Google Shape;988;p40"/>
            <p:cNvSpPr/>
            <p:nvPr/>
          </p:nvSpPr>
          <p:spPr>
            <a:xfrm>
              <a:off x="4742741"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9" name="Google Shape;989;p40"/>
            <p:cNvSpPr/>
            <p:nvPr/>
          </p:nvSpPr>
          <p:spPr>
            <a:xfrm>
              <a:off x="5682417"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0" name="Google Shape;990;p40"/>
            <p:cNvSpPr/>
            <p:nvPr/>
          </p:nvSpPr>
          <p:spPr>
            <a:xfrm>
              <a:off x="4733692"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1" name="Google Shape;991;p40"/>
            <p:cNvSpPr/>
            <p:nvPr/>
          </p:nvSpPr>
          <p:spPr>
            <a:xfrm>
              <a:off x="5225098"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2" name="Google Shape;992;p40"/>
            <p:cNvSpPr/>
            <p:nvPr/>
          </p:nvSpPr>
          <p:spPr>
            <a:xfrm>
              <a:off x="5339428" y="2319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3" name="Google Shape;993;p40"/>
            <p:cNvSpPr/>
            <p:nvPr/>
          </p:nvSpPr>
          <p:spPr>
            <a:xfrm>
              <a:off x="5339428" y="1976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4" name="Google Shape;994;p40"/>
            <p:cNvSpPr/>
            <p:nvPr/>
          </p:nvSpPr>
          <p:spPr>
            <a:xfrm>
              <a:off x="5739582" y="19766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5" name="Google Shape;995;p40"/>
            <p:cNvSpPr/>
            <p:nvPr/>
          </p:nvSpPr>
          <p:spPr>
            <a:xfrm>
              <a:off x="6097200" y="22052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6" name="Google Shape;996;p40"/>
            <p:cNvSpPr/>
            <p:nvPr/>
          </p:nvSpPr>
          <p:spPr>
            <a:xfrm>
              <a:off x="4767779"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7" name="Google Shape;997;p40"/>
            <p:cNvSpPr/>
            <p:nvPr/>
          </p:nvSpPr>
          <p:spPr>
            <a:xfrm>
              <a:off x="581137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8" name="Google Shape;998;p40"/>
            <p:cNvSpPr/>
            <p:nvPr/>
          </p:nvSpPr>
          <p:spPr>
            <a:xfrm>
              <a:off x="5453749"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9" name="Google Shape;999;p40"/>
            <p:cNvSpPr/>
            <p:nvPr/>
          </p:nvSpPr>
          <p:spPr>
            <a:xfrm>
              <a:off x="4913074"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0" name="Google Shape;1000;p40"/>
            <p:cNvSpPr/>
            <p:nvPr/>
          </p:nvSpPr>
          <p:spPr>
            <a:xfrm>
              <a:off x="6732476" y="18197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1" name="Google Shape;1001;p40"/>
            <p:cNvSpPr/>
            <p:nvPr/>
          </p:nvSpPr>
          <p:spPr>
            <a:xfrm>
              <a:off x="6618146" y="20483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2" name="Google Shape;1002;p40"/>
            <p:cNvSpPr/>
            <p:nvPr/>
          </p:nvSpPr>
          <p:spPr>
            <a:xfrm>
              <a:off x="4742733"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3" name="Google Shape;1003;p40"/>
            <p:cNvSpPr/>
            <p:nvPr/>
          </p:nvSpPr>
          <p:spPr>
            <a:xfrm>
              <a:off x="3224319"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4" name="Google Shape;1004;p40"/>
            <p:cNvSpPr/>
            <p:nvPr/>
          </p:nvSpPr>
          <p:spPr>
            <a:xfrm>
              <a:off x="6644891" y="2319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5" name="Google Shape;1005;p40"/>
            <p:cNvSpPr/>
            <p:nvPr/>
          </p:nvSpPr>
          <p:spPr>
            <a:xfrm>
              <a:off x="3795968" y="2478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6" name="Google Shape;1006;p40"/>
            <p:cNvSpPr/>
            <p:nvPr/>
          </p:nvSpPr>
          <p:spPr>
            <a:xfrm>
              <a:off x="660506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7" name="Google Shape;1007;p40"/>
            <p:cNvSpPr/>
            <p:nvPr/>
          </p:nvSpPr>
          <p:spPr>
            <a:xfrm>
              <a:off x="6261147" y="23627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8" name="Google Shape;1008;p40"/>
            <p:cNvSpPr/>
            <p:nvPr/>
          </p:nvSpPr>
          <p:spPr>
            <a:xfrm>
              <a:off x="6527766"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9" name="Google Shape;1009;p40"/>
            <p:cNvSpPr/>
            <p:nvPr/>
          </p:nvSpPr>
          <p:spPr>
            <a:xfrm>
              <a:off x="6292655" y="19340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0" name="Google Shape;1010;p40"/>
            <p:cNvSpPr/>
            <p:nvPr/>
          </p:nvSpPr>
          <p:spPr>
            <a:xfrm>
              <a:off x="6293218" y="1690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1" name="Google Shape;1011;p40"/>
            <p:cNvSpPr/>
            <p:nvPr/>
          </p:nvSpPr>
          <p:spPr>
            <a:xfrm>
              <a:off x="6036257"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2" name="Google Shape;1012;p40"/>
            <p:cNvSpPr/>
            <p:nvPr/>
          </p:nvSpPr>
          <p:spPr>
            <a:xfrm>
              <a:off x="6459761"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3" name="Google Shape;1013;p40"/>
            <p:cNvSpPr/>
            <p:nvPr/>
          </p:nvSpPr>
          <p:spPr>
            <a:xfrm>
              <a:off x="3350736" y="18623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4" name="Google Shape;1014;p40"/>
            <p:cNvSpPr/>
            <p:nvPr/>
          </p:nvSpPr>
          <p:spPr>
            <a:xfrm>
              <a:off x="6317693" y="22052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5" name="Google Shape;1015;p40"/>
            <p:cNvSpPr/>
            <p:nvPr/>
          </p:nvSpPr>
          <p:spPr>
            <a:xfrm>
              <a:off x="251349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6" name="Google Shape;1016;p40"/>
            <p:cNvSpPr/>
            <p:nvPr/>
          </p:nvSpPr>
          <p:spPr>
            <a:xfrm>
              <a:off x="2908566"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7" name="Google Shape;1017;p40"/>
            <p:cNvSpPr/>
            <p:nvPr/>
          </p:nvSpPr>
          <p:spPr>
            <a:xfrm>
              <a:off x="2570659"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8" name="Google Shape;1018;p40"/>
            <p:cNvSpPr/>
            <p:nvPr/>
          </p:nvSpPr>
          <p:spPr>
            <a:xfrm>
              <a:off x="2456329"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9" name="Google Shape;1019;p40"/>
            <p:cNvSpPr/>
            <p:nvPr/>
          </p:nvSpPr>
          <p:spPr>
            <a:xfrm>
              <a:off x="2627824"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0" name="Google Shape;1020;p40"/>
            <p:cNvSpPr/>
            <p:nvPr/>
          </p:nvSpPr>
          <p:spPr>
            <a:xfrm>
              <a:off x="2799319"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1" name="Google Shape;1021;p40"/>
            <p:cNvSpPr/>
            <p:nvPr/>
          </p:nvSpPr>
          <p:spPr>
            <a:xfrm>
              <a:off x="2804092"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2" name="Google Shape;1022;p40"/>
            <p:cNvSpPr/>
            <p:nvPr/>
          </p:nvSpPr>
          <p:spPr>
            <a:xfrm>
              <a:off x="298036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3" name="Google Shape;1023;p40"/>
            <p:cNvSpPr/>
            <p:nvPr/>
          </p:nvSpPr>
          <p:spPr>
            <a:xfrm>
              <a:off x="2427747"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4" name="Google Shape;1024;p40"/>
            <p:cNvSpPr/>
            <p:nvPr/>
          </p:nvSpPr>
          <p:spPr>
            <a:xfrm>
              <a:off x="2756783"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5" name="Google Shape;1025;p40"/>
            <p:cNvSpPr/>
            <p:nvPr/>
          </p:nvSpPr>
          <p:spPr>
            <a:xfrm>
              <a:off x="302797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6" name="Google Shape;1026;p40"/>
            <p:cNvSpPr/>
            <p:nvPr/>
          </p:nvSpPr>
          <p:spPr>
            <a:xfrm>
              <a:off x="2570659"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7" name="Google Shape;1027;p40"/>
            <p:cNvSpPr/>
            <p:nvPr/>
          </p:nvSpPr>
          <p:spPr>
            <a:xfrm>
              <a:off x="2484912"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8" name="Google Shape;1028;p40"/>
            <p:cNvSpPr/>
            <p:nvPr/>
          </p:nvSpPr>
          <p:spPr>
            <a:xfrm>
              <a:off x="2627824"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9" name="Google Shape;1029;p40"/>
            <p:cNvSpPr/>
            <p:nvPr/>
          </p:nvSpPr>
          <p:spPr>
            <a:xfrm>
              <a:off x="25852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0" name="Google Shape;1030;p40"/>
            <p:cNvSpPr/>
            <p:nvPr/>
          </p:nvSpPr>
          <p:spPr>
            <a:xfrm>
              <a:off x="2742154"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1" name="Google Shape;1031;p40"/>
            <p:cNvSpPr/>
            <p:nvPr/>
          </p:nvSpPr>
          <p:spPr>
            <a:xfrm>
              <a:off x="298544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2" name="Google Shape;1032;p40"/>
            <p:cNvSpPr/>
            <p:nvPr/>
          </p:nvSpPr>
          <p:spPr>
            <a:xfrm>
              <a:off x="290856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3" name="Google Shape;1033;p40"/>
            <p:cNvSpPr/>
            <p:nvPr/>
          </p:nvSpPr>
          <p:spPr>
            <a:xfrm>
              <a:off x="2722478" y="376686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4" name="Google Shape;1034;p40"/>
            <p:cNvSpPr/>
            <p:nvPr/>
          </p:nvSpPr>
          <p:spPr>
            <a:xfrm>
              <a:off x="2908566"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5" name="Google Shape;1035;p40"/>
            <p:cNvSpPr/>
            <p:nvPr/>
          </p:nvSpPr>
          <p:spPr>
            <a:xfrm>
              <a:off x="40818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6" name="Google Shape;1036;p40"/>
            <p:cNvSpPr/>
            <p:nvPr/>
          </p:nvSpPr>
          <p:spPr>
            <a:xfrm>
              <a:off x="3764374"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7" name="Google Shape;1037;p40"/>
            <p:cNvSpPr/>
            <p:nvPr/>
          </p:nvSpPr>
          <p:spPr>
            <a:xfrm>
              <a:off x="368896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8" name="Google Shape;1038;p40"/>
            <p:cNvSpPr/>
            <p:nvPr/>
          </p:nvSpPr>
          <p:spPr>
            <a:xfrm>
              <a:off x="4476872"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9" name="Google Shape;1039;p40"/>
            <p:cNvSpPr/>
            <p:nvPr/>
          </p:nvSpPr>
          <p:spPr>
            <a:xfrm>
              <a:off x="363911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0" name="Google Shape;1040;p40"/>
            <p:cNvSpPr/>
            <p:nvPr/>
          </p:nvSpPr>
          <p:spPr>
            <a:xfrm>
              <a:off x="352478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1" name="Google Shape;1041;p40"/>
            <p:cNvSpPr/>
            <p:nvPr/>
          </p:nvSpPr>
          <p:spPr>
            <a:xfrm>
              <a:off x="391030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2" name="Google Shape;1042;p40"/>
            <p:cNvSpPr/>
            <p:nvPr/>
          </p:nvSpPr>
          <p:spPr>
            <a:xfrm>
              <a:off x="413896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3" name="Google Shape;1043;p40"/>
            <p:cNvSpPr/>
            <p:nvPr/>
          </p:nvSpPr>
          <p:spPr>
            <a:xfrm>
              <a:off x="355152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4" name="Google Shape;1044;p40"/>
            <p:cNvSpPr/>
            <p:nvPr/>
          </p:nvSpPr>
          <p:spPr>
            <a:xfrm>
              <a:off x="3982099"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5" name="Google Shape;1045;p40"/>
            <p:cNvSpPr/>
            <p:nvPr/>
          </p:nvSpPr>
          <p:spPr>
            <a:xfrm>
              <a:off x="402463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6" name="Google Shape;1046;p40"/>
            <p:cNvSpPr/>
            <p:nvPr/>
          </p:nvSpPr>
          <p:spPr>
            <a:xfrm>
              <a:off x="391030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7" name="Google Shape;1047;p40"/>
            <p:cNvSpPr/>
            <p:nvPr/>
          </p:nvSpPr>
          <p:spPr>
            <a:xfrm>
              <a:off x="419613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8" name="Google Shape;1048;p40"/>
            <p:cNvSpPr/>
            <p:nvPr/>
          </p:nvSpPr>
          <p:spPr>
            <a:xfrm>
              <a:off x="355151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9" name="Google Shape;1049;p40"/>
            <p:cNvSpPr/>
            <p:nvPr/>
          </p:nvSpPr>
          <p:spPr>
            <a:xfrm>
              <a:off x="352478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0" name="Google Shape;1050;p40"/>
            <p:cNvSpPr/>
            <p:nvPr/>
          </p:nvSpPr>
          <p:spPr>
            <a:xfrm>
              <a:off x="436762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1" name="Google Shape;1051;p40"/>
            <p:cNvSpPr/>
            <p:nvPr/>
          </p:nvSpPr>
          <p:spPr>
            <a:xfrm>
              <a:off x="4372398"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2" name="Google Shape;1052;p40"/>
            <p:cNvSpPr/>
            <p:nvPr/>
          </p:nvSpPr>
          <p:spPr>
            <a:xfrm>
              <a:off x="454866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3" name="Google Shape;1053;p40"/>
            <p:cNvSpPr/>
            <p:nvPr/>
          </p:nvSpPr>
          <p:spPr>
            <a:xfrm>
              <a:off x="3996053"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4" name="Google Shape;1054;p40"/>
            <p:cNvSpPr/>
            <p:nvPr/>
          </p:nvSpPr>
          <p:spPr>
            <a:xfrm>
              <a:off x="4325088"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5" name="Google Shape;1055;p40"/>
            <p:cNvSpPr/>
            <p:nvPr/>
          </p:nvSpPr>
          <p:spPr>
            <a:xfrm>
              <a:off x="4596284"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6" name="Google Shape;1056;p40"/>
            <p:cNvSpPr/>
            <p:nvPr/>
          </p:nvSpPr>
          <p:spPr>
            <a:xfrm>
              <a:off x="3224327"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7" name="Google Shape;1057;p40"/>
            <p:cNvSpPr/>
            <p:nvPr/>
          </p:nvSpPr>
          <p:spPr>
            <a:xfrm>
              <a:off x="3452986"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8" name="Google Shape;1058;p40"/>
            <p:cNvSpPr/>
            <p:nvPr/>
          </p:nvSpPr>
          <p:spPr>
            <a:xfrm>
              <a:off x="34104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9" name="Google Shape;1059;p40"/>
            <p:cNvSpPr/>
            <p:nvPr/>
          </p:nvSpPr>
          <p:spPr>
            <a:xfrm>
              <a:off x="3199289"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0" name="Google Shape;1060;p40"/>
            <p:cNvSpPr/>
            <p:nvPr/>
          </p:nvSpPr>
          <p:spPr>
            <a:xfrm>
              <a:off x="413896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1" name="Google Shape;1061;p40"/>
            <p:cNvSpPr/>
            <p:nvPr/>
          </p:nvSpPr>
          <p:spPr>
            <a:xfrm>
              <a:off x="3338657"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2" name="Google Shape;1062;p40"/>
            <p:cNvSpPr/>
            <p:nvPr/>
          </p:nvSpPr>
          <p:spPr>
            <a:xfrm>
              <a:off x="3224327"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3" name="Google Shape;1063;p40"/>
            <p:cNvSpPr/>
            <p:nvPr/>
          </p:nvSpPr>
          <p:spPr>
            <a:xfrm>
              <a:off x="4053218"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4" name="Google Shape;1064;p40"/>
            <p:cNvSpPr/>
            <p:nvPr/>
          </p:nvSpPr>
          <p:spPr>
            <a:xfrm>
              <a:off x="3681646"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5" name="Google Shape;1065;p40"/>
            <p:cNvSpPr/>
            <p:nvPr/>
          </p:nvSpPr>
          <p:spPr>
            <a:xfrm>
              <a:off x="3681646"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6" name="Google Shape;1066;p40"/>
            <p:cNvSpPr/>
            <p:nvPr/>
          </p:nvSpPr>
          <p:spPr>
            <a:xfrm>
              <a:off x="3795976"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7" name="Google Shape;1067;p40"/>
            <p:cNvSpPr/>
            <p:nvPr/>
          </p:nvSpPr>
          <p:spPr>
            <a:xfrm>
              <a:off x="3795976"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8" name="Google Shape;1068;p40"/>
            <p:cNvSpPr/>
            <p:nvPr/>
          </p:nvSpPr>
          <p:spPr>
            <a:xfrm>
              <a:off x="391030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9" name="Google Shape;1069;p40"/>
            <p:cNvSpPr/>
            <p:nvPr/>
          </p:nvSpPr>
          <p:spPr>
            <a:xfrm>
              <a:off x="419613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0" name="Google Shape;1070;p40"/>
            <p:cNvSpPr/>
            <p:nvPr/>
          </p:nvSpPr>
          <p:spPr>
            <a:xfrm>
              <a:off x="4153594"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1" name="Google Shape;1071;p40"/>
            <p:cNvSpPr/>
            <p:nvPr/>
          </p:nvSpPr>
          <p:spPr>
            <a:xfrm>
              <a:off x="431046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2" name="Google Shape;1072;p40"/>
            <p:cNvSpPr/>
            <p:nvPr/>
          </p:nvSpPr>
          <p:spPr>
            <a:xfrm>
              <a:off x="4553748"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3" name="Google Shape;1073;p40"/>
            <p:cNvSpPr/>
            <p:nvPr/>
          </p:nvSpPr>
          <p:spPr>
            <a:xfrm>
              <a:off x="4476872"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4" name="Google Shape;1074;p40"/>
            <p:cNvSpPr/>
            <p:nvPr/>
          </p:nvSpPr>
          <p:spPr>
            <a:xfrm>
              <a:off x="3224327"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5" name="Google Shape;1075;p40"/>
            <p:cNvSpPr/>
            <p:nvPr/>
          </p:nvSpPr>
          <p:spPr>
            <a:xfrm>
              <a:off x="4267923"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6" name="Google Shape;1076;p40"/>
            <p:cNvSpPr/>
            <p:nvPr/>
          </p:nvSpPr>
          <p:spPr>
            <a:xfrm>
              <a:off x="4476872"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7" name="Google Shape;1077;p40"/>
            <p:cNvSpPr/>
            <p:nvPr/>
          </p:nvSpPr>
          <p:spPr>
            <a:xfrm>
              <a:off x="562525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8" name="Google Shape;1078;p40"/>
            <p:cNvSpPr/>
            <p:nvPr/>
          </p:nvSpPr>
          <p:spPr>
            <a:xfrm>
              <a:off x="5307826"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9" name="Google Shape;1079;p40"/>
            <p:cNvSpPr/>
            <p:nvPr/>
          </p:nvSpPr>
          <p:spPr>
            <a:xfrm>
              <a:off x="5232412" y="301992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0" name="Google Shape;1080;p40"/>
            <p:cNvSpPr/>
            <p:nvPr/>
          </p:nvSpPr>
          <p:spPr>
            <a:xfrm>
              <a:off x="6020324"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1" name="Google Shape;1081;p40"/>
            <p:cNvSpPr/>
            <p:nvPr/>
          </p:nvSpPr>
          <p:spPr>
            <a:xfrm>
              <a:off x="5182562"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2" name="Google Shape;1082;p40"/>
            <p:cNvSpPr/>
            <p:nvPr/>
          </p:nvSpPr>
          <p:spPr>
            <a:xfrm>
              <a:off x="5068232"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3" name="Google Shape;1083;p40"/>
            <p:cNvSpPr/>
            <p:nvPr/>
          </p:nvSpPr>
          <p:spPr>
            <a:xfrm>
              <a:off x="5453757"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4" name="Google Shape;1084;p40"/>
            <p:cNvSpPr/>
            <p:nvPr/>
          </p:nvSpPr>
          <p:spPr>
            <a:xfrm>
              <a:off x="5682417"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5" name="Google Shape;1085;p40"/>
            <p:cNvSpPr/>
            <p:nvPr/>
          </p:nvSpPr>
          <p:spPr>
            <a:xfrm>
              <a:off x="5094977"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6" name="Google Shape;1086;p40"/>
            <p:cNvSpPr/>
            <p:nvPr/>
          </p:nvSpPr>
          <p:spPr>
            <a:xfrm>
              <a:off x="5525551"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7" name="Google Shape;1087;p40"/>
            <p:cNvSpPr/>
            <p:nvPr/>
          </p:nvSpPr>
          <p:spPr>
            <a:xfrm>
              <a:off x="5568087" y="32339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8" name="Google Shape;1088;p40"/>
            <p:cNvSpPr/>
            <p:nvPr/>
          </p:nvSpPr>
          <p:spPr>
            <a:xfrm>
              <a:off x="5453757"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9" name="Google Shape;1089;p40"/>
            <p:cNvSpPr/>
            <p:nvPr/>
          </p:nvSpPr>
          <p:spPr>
            <a:xfrm>
              <a:off x="5739582" y="32339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0" name="Google Shape;1090;p40"/>
            <p:cNvSpPr/>
            <p:nvPr/>
          </p:nvSpPr>
          <p:spPr>
            <a:xfrm>
              <a:off x="5094967"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1" name="Google Shape;1091;p40"/>
            <p:cNvSpPr/>
            <p:nvPr/>
          </p:nvSpPr>
          <p:spPr>
            <a:xfrm>
              <a:off x="5068232"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2" name="Google Shape;1092;p40"/>
            <p:cNvSpPr/>
            <p:nvPr/>
          </p:nvSpPr>
          <p:spPr>
            <a:xfrm>
              <a:off x="5911077"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3" name="Google Shape;1093;p40"/>
            <p:cNvSpPr/>
            <p:nvPr/>
          </p:nvSpPr>
          <p:spPr>
            <a:xfrm>
              <a:off x="59158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4" name="Google Shape;1094;p40"/>
            <p:cNvSpPr/>
            <p:nvPr/>
          </p:nvSpPr>
          <p:spPr>
            <a:xfrm>
              <a:off x="6092117"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5" name="Google Shape;1095;p40"/>
            <p:cNvSpPr/>
            <p:nvPr/>
          </p:nvSpPr>
          <p:spPr>
            <a:xfrm>
              <a:off x="553950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6" name="Google Shape;1096;p40"/>
            <p:cNvSpPr/>
            <p:nvPr/>
          </p:nvSpPr>
          <p:spPr>
            <a:xfrm>
              <a:off x="586854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7" name="Google Shape;1097;p40"/>
            <p:cNvSpPr/>
            <p:nvPr/>
          </p:nvSpPr>
          <p:spPr>
            <a:xfrm>
              <a:off x="6139736"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8" name="Google Shape;1098;p40"/>
            <p:cNvSpPr/>
            <p:nvPr/>
          </p:nvSpPr>
          <p:spPr>
            <a:xfrm>
              <a:off x="4767779"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9" name="Google Shape;1099;p40"/>
            <p:cNvSpPr/>
            <p:nvPr/>
          </p:nvSpPr>
          <p:spPr>
            <a:xfrm>
              <a:off x="499643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0" name="Google Shape;1100;p40"/>
            <p:cNvSpPr/>
            <p:nvPr/>
          </p:nvSpPr>
          <p:spPr>
            <a:xfrm>
              <a:off x="4953902"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1" name="Google Shape;1101;p40"/>
            <p:cNvSpPr/>
            <p:nvPr/>
          </p:nvSpPr>
          <p:spPr>
            <a:xfrm>
              <a:off x="4742741"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2" name="Google Shape;1102;p40"/>
            <p:cNvSpPr/>
            <p:nvPr/>
          </p:nvSpPr>
          <p:spPr>
            <a:xfrm>
              <a:off x="5682417"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3" name="Google Shape;1103;p40"/>
            <p:cNvSpPr/>
            <p:nvPr/>
          </p:nvSpPr>
          <p:spPr>
            <a:xfrm>
              <a:off x="4882109"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4" name="Google Shape;1104;p40"/>
            <p:cNvSpPr/>
            <p:nvPr/>
          </p:nvSpPr>
          <p:spPr>
            <a:xfrm>
              <a:off x="4767779"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5" name="Google Shape;1105;p40"/>
            <p:cNvSpPr/>
            <p:nvPr/>
          </p:nvSpPr>
          <p:spPr>
            <a:xfrm>
              <a:off x="559667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6" name="Google Shape;1106;p40"/>
            <p:cNvSpPr/>
            <p:nvPr/>
          </p:nvSpPr>
          <p:spPr>
            <a:xfrm>
              <a:off x="522509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7" name="Google Shape;1107;p40"/>
            <p:cNvSpPr/>
            <p:nvPr/>
          </p:nvSpPr>
          <p:spPr>
            <a:xfrm>
              <a:off x="5225098"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8" name="Google Shape;1108;p40"/>
            <p:cNvSpPr/>
            <p:nvPr/>
          </p:nvSpPr>
          <p:spPr>
            <a:xfrm>
              <a:off x="5339428"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9" name="Google Shape;1109;p40"/>
            <p:cNvSpPr/>
            <p:nvPr/>
          </p:nvSpPr>
          <p:spPr>
            <a:xfrm>
              <a:off x="5339428"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0" name="Google Shape;1110;p40"/>
            <p:cNvSpPr/>
            <p:nvPr/>
          </p:nvSpPr>
          <p:spPr>
            <a:xfrm>
              <a:off x="5453757" y="30338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1" name="Google Shape;1111;p40"/>
            <p:cNvSpPr/>
            <p:nvPr/>
          </p:nvSpPr>
          <p:spPr>
            <a:xfrm>
              <a:off x="5739582"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2" name="Google Shape;1112;p40"/>
            <p:cNvSpPr/>
            <p:nvPr/>
          </p:nvSpPr>
          <p:spPr>
            <a:xfrm>
              <a:off x="5697046"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3" name="Google Shape;1113;p40"/>
            <p:cNvSpPr/>
            <p:nvPr/>
          </p:nvSpPr>
          <p:spPr>
            <a:xfrm>
              <a:off x="5853912"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4" name="Google Shape;1114;p40"/>
            <p:cNvSpPr/>
            <p:nvPr/>
          </p:nvSpPr>
          <p:spPr>
            <a:xfrm>
              <a:off x="60972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5" name="Google Shape;1115;p40"/>
            <p:cNvSpPr/>
            <p:nvPr/>
          </p:nvSpPr>
          <p:spPr>
            <a:xfrm>
              <a:off x="602032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6" name="Google Shape;1116;p40"/>
            <p:cNvSpPr/>
            <p:nvPr/>
          </p:nvSpPr>
          <p:spPr>
            <a:xfrm>
              <a:off x="4767779"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7" name="Google Shape;1117;p40"/>
            <p:cNvSpPr/>
            <p:nvPr/>
          </p:nvSpPr>
          <p:spPr>
            <a:xfrm>
              <a:off x="581137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8" name="Google Shape;1118;p40"/>
            <p:cNvSpPr/>
            <p:nvPr/>
          </p:nvSpPr>
          <p:spPr>
            <a:xfrm>
              <a:off x="6020324" y="301992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9" name="Google Shape;1119;p40"/>
            <p:cNvSpPr/>
            <p:nvPr/>
          </p:nvSpPr>
          <p:spPr>
            <a:xfrm>
              <a:off x="6319231" y="2541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0" name="Google Shape;1120;p40"/>
            <p:cNvSpPr/>
            <p:nvPr/>
          </p:nvSpPr>
          <p:spPr>
            <a:xfrm>
              <a:off x="6618146"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1" name="Google Shape;1121;p40"/>
            <p:cNvSpPr/>
            <p:nvPr/>
          </p:nvSpPr>
          <p:spPr>
            <a:xfrm>
              <a:off x="455374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2" name="Google Shape;1122;p40"/>
            <p:cNvSpPr/>
            <p:nvPr/>
          </p:nvSpPr>
          <p:spPr>
            <a:xfrm>
              <a:off x="645481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3" name="Google Shape;1123;p40"/>
            <p:cNvSpPr/>
            <p:nvPr/>
          </p:nvSpPr>
          <p:spPr>
            <a:xfrm>
              <a:off x="6644881" y="31488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4" name="Google Shape;1124;p40"/>
            <p:cNvSpPr/>
            <p:nvPr/>
          </p:nvSpPr>
          <p:spPr>
            <a:xfrm>
              <a:off x="661814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5" name="Google Shape;1125;p40"/>
            <p:cNvSpPr/>
            <p:nvPr/>
          </p:nvSpPr>
          <p:spPr>
            <a:xfrm>
              <a:off x="246619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6" name="Google Shape;1126;p40"/>
            <p:cNvSpPr/>
            <p:nvPr/>
          </p:nvSpPr>
          <p:spPr>
            <a:xfrm>
              <a:off x="6317693"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7" name="Google Shape;1127;p40"/>
            <p:cNvSpPr/>
            <p:nvPr/>
          </p:nvSpPr>
          <p:spPr>
            <a:xfrm>
              <a:off x="654635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8" name="Google Shape;1128;p40"/>
            <p:cNvSpPr/>
            <p:nvPr/>
          </p:nvSpPr>
          <p:spPr>
            <a:xfrm>
              <a:off x="6503816"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9" name="Google Shape;1129;p40"/>
            <p:cNvSpPr/>
            <p:nvPr/>
          </p:nvSpPr>
          <p:spPr>
            <a:xfrm>
              <a:off x="629265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0" name="Google Shape;1130;p40"/>
            <p:cNvSpPr/>
            <p:nvPr/>
          </p:nvSpPr>
          <p:spPr>
            <a:xfrm>
              <a:off x="6432023" y="31196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1" name="Google Shape;1131;p40"/>
            <p:cNvSpPr/>
            <p:nvPr/>
          </p:nvSpPr>
          <p:spPr>
            <a:xfrm>
              <a:off x="6317693" y="2991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2" name="Google Shape;1132;p40"/>
            <p:cNvSpPr/>
            <p:nvPr/>
          </p:nvSpPr>
          <p:spPr>
            <a:xfrm>
              <a:off x="5737032"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3" name="Google Shape;1133;p40"/>
            <p:cNvSpPr/>
            <p:nvPr/>
          </p:nvSpPr>
          <p:spPr>
            <a:xfrm>
              <a:off x="5586477"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4" name="Google Shape;1134;p40"/>
            <p:cNvSpPr/>
            <p:nvPr/>
          </p:nvSpPr>
          <p:spPr>
            <a:xfrm>
              <a:off x="5225089" y="24623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5" name="Google Shape;1135;p40"/>
            <p:cNvSpPr/>
            <p:nvPr/>
          </p:nvSpPr>
          <p:spPr>
            <a:xfrm>
              <a:off x="645737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6" name="Google Shape;1136;p40"/>
            <p:cNvSpPr/>
            <p:nvPr/>
          </p:nvSpPr>
          <p:spPr>
            <a:xfrm>
              <a:off x="6317693"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137" name="Google Shape;1137;p40"/>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...really, really big...</a:t>
            </a:r>
            <a:endParaRPr sz="2700">
              <a:solidFill>
                <a:srgbClr val="FFFFFF"/>
              </a:solidFill>
              <a:latin typeface="Open Sans"/>
              <a:ea typeface="Open Sans"/>
              <a:cs typeface="Open Sans"/>
              <a:sym typeface="Open Sans"/>
            </a:endParaRPr>
          </a:p>
        </p:txBody>
      </p:sp>
      <p:sp>
        <p:nvSpPr>
          <p:cNvPr id="1138" name="Google Shape;1138;p40"/>
          <p:cNvSpPr txBox="1"/>
          <p:nvPr/>
        </p:nvSpPr>
        <p:spPr>
          <a:xfrm>
            <a:off x="3678550" y="1277275"/>
            <a:ext cx="15624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Tuesday</a:t>
            </a:r>
            <a:endParaRPr sz="1100"/>
          </a:p>
        </p:txBody>
      </p:sp>
      <p:sp>
        <p:nvSpPr>
          <p:cNvPr id="1139" name="Google Shape;1139;p40"/>
          <p:cNvSpPr txBox="1"/>
          <p:nvPr/>
        </p:nvSpPr>
        <p:spPr>
          <a:xfrm>
            <a:off x="3830950" y="1048675"/>
            <a:ext cx="1507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Wednesday</a:t>
            </a:r>
            <a:endParaRPr sz="1100"/>
          </a:p>
        </p:txBody>
      </p:sp>
      <p:sp>
        <p:nvSpPr>
          <p:cNvPr id="1140" name="Google Shape;1140;p40"/>
          <p:cNvSpPr txBox="1"/>
          <p:nvPr/>
        </p:nvSpPr>
        <p:spPr>
          <a:xfrm>
            <a:off x="3983350" y="820075"/>
            <a:ext cx="1507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Thursday</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1144" name="Shape 1144"/>
        <p:cNvGrpSpPr/>
        <p:nvPr/>
      </p:nvGrpSpPr>
      <p:grpSpPr>
        <a:xfrm>
          <a:off x="0" y="0"/>
          <a:ext cx="0" cy="0"/>
          <a:chOff x="0" y="0"/>
          <a:chExt cx="0" cy="0"/>
        </a:xfrm>
      </p:grpSpPr>
      <p:sp>
        <p:nvSpPr>
          <p:cNvPr id="1145" name="Google Shape;1145;p41"/>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 maybe infinitely big...</a:t>
            </a:r>
            <a:endParaRPr sz="2700">
              <a:solidFill>
                <a:srgbClr val="FFFFFF"/>
              </a:solidFill>
              <a:latin typeface="Open Sans"/>
              <a:ea typeface="Open Sans"/>
              <a:cs typeface="Open Sans"/>
              <a:sym typeface="Open Sans"/>
            </a:endParaRPr>
          </a:p>
        </p:txBody>
      </p:sp>
      <p:grpSp>
        <p:nvGrpSpPr>
          <p:cNvPr id="1146" name="Google Shape;1146;p41"/>
          <p:cNvGrpSpPr/>
          <p:nvPr/>
        </p:nvGrpSpPr>
        <p:grpSpPr>
          <a:xfrm flipH="1">
            <a:off x="451735" y="4129467"/>
            <a:ext cx="8000724" cy="366737"/>
            <a:chOff x="718713" y="5320318"/>
            <a:chExt cx="10664788" cy="488983"/>
          </a:xfrm>
        </p:grpSpPr>
        <p:sp>
          <p:nvSpPr>
            <p:cNvPr id="1147" name="Google Shape;1147;p41"/>
            <p:cNvSpPr/>
            <p:nvPr/>
          </p:nvSpPr>
          <p:spPr>
            <a:xfrm>
              <a:off x="8929463"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9:00</a:t>
              </a:r>
              <a:endParaRPr b="0" i="0" sz="1400" u="none" cap="none" strike="noStrike">
                <a:solidFill>
                  <a:srgbClr val="34A853"/>
                </a:solidFill>
                <a:latin typeface="Open Sans"/>
                <a:ea typeface="Open Sans"/>
                <a:cs typeface="Open Sans"/>
                <a:sym typeface="Open Sans"/>
              </a:endParaRPr>
            </a:p>
          </p:txBody>
        </p:sp>
        <p:sp>
          <p:nvSpPr>
            <p:cNvPr id="1148" name="Google Shape;1148;p41"/>
            <p:cNvSpPr/>
            <p:nvPr/>
          </p:nvSpPr>
          <p:spPr>
            <a:xfrm>
              <a:off x="10491302"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8:00</a:t>
              </a:r>
              <a:endParaRPr b="0" i="0" sz="1400" u="none" cap="none" strike="noStrike">
                <a:solidFill>
                  <a:srgbClr val="34A853"/>
                </a:solidFill>
                <a:latin typeface="Open Sans"/>
                <a:ea typeface="Open Sans"/>
                <a:cs typeface="Open Sans"/>
                <a:sym typeface="Open Sans"/>
              </a:endParaRPr>
            </a:p>
          </p:txBody>
        </p:sp>
        <p:sp>
          <p:nvSpPr>
            <p:cNvPr id="1149" name="Google Shape;1149;p41"/>
            <p:cNvSpPr/>
            <p:nvPr/>
          </p:nvSpPr>
          <p:spPr>
            <a:xfrm>
              <a:off x="9321761" y="5320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50" name="Google Shape;1150;p41"/>
            <p:cNvSpPr/>
            <p:nvPr/>
          </p:nvSpPr>
          <p:spPr>
            <a:xfrm>
              <a:off x="10886723" y="5320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nvGrpSpPr>
            <p:cNvPr id="1151" name="Google Shape;1151;p41"/>
            <p:cNvGrpSpPr/>
            <p:nvPr/>
          </p:nvGrpSpPr>
          <p:grpSpPr>
            <a:xfrm>
              <a:off x="718713" y="5320318"/>
              <a:ext cx="892200" cy="488983"/>
              <a:chOff x="718713" y="4939318"/>
              <a:chExt cx="892200" cy="488983"/>
            </a:xfrm>
          </p:grpSpPr>
          <p:sp>
            <p:nvSpPr>
              <p:cNvPr id="1152" name="Google Shape;1152;p41"/>
              <p:cNvSpPr/>
              <p:nvPr/>
            </p:nvSpPr>
            <p:spPr>
              <a:xfrm>
                <a:off x="1109807"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53" name="Google Shape;1153;p41"/>
              <p:cNvSpPr/>
              <p:nvPr/>
            </p:nvSpPr>
            <p:spPr>
              <a:xfrm>
                <a:off x="718713"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14:00</a:t>
                </a:r>
                <a:endParaRPr b="0" i="0" sz="1400" u="none" cap="none" strike="noStrike">
                  <a:solidFill>
                    <a:srgbClr val="34A853"/>
                  </a:solidFill>
                  <a:latin typeface="Open Sans"/>
                  <a:ea typeface="Open Sans"/>
                  <a:cs typeface="Open Sans"/>
                  <a:sym typeface="Open Sans"/>
                </a:endParaRPr>
              </a:p>
            </p:txBody>
          </p:sp>
        </p:grpSp>
        <p:grpSp>
          <p:nvGrpSpPr>
            <p:cNvPr id="1154" name="Google Shape;1154;p41"/>
            <p:cNvGrpSpPr/>
            <p:nvPr/>
          </p:nvGrpSpPr>
          <p:grpSpPr>
            <a:xfrm>
              <a:off x="2351415" y="5320318"/>
              <a:ext cx="892200" cy="488983"/>
              <a:chOff x="2351415" y="4939318"/>
              <a:chExt cx="892200" cy="488983"/>
            </a:xfrm>
          </p:grpSpPr>
          <p:sp>
            <p:nvSpPr>
              <p:cNvPr id="1155" name="Google Shape;1155;p41"/>
              <p:cNvSpPr/>
              <p:nvPr/>
            </p:nvSpPr>
            <p:spPr>
              <a:xfrm>
                <a:off x="2748511"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56" name="Google Shape;1156;p41"/>
              <p:cNvSpPr/>
              <p:nvPr/>
            </p:nvSpPr>
            <p:spPr>
              <a:xfrm>
                <a:off x="235141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13:00</a:t>
                </a:r>
                <a:endParaRPr b="0" i="0" sz="1400" u="none" cap="none" strike="noStrike">
                  <a:solidFill>
                    <a:srgbClr val="34A853"/>
                  </a:solidFill>
                  <a:latin typeface="Open Sans"/>
                  <a:ea typeface="Open Sans"/>
                  <a:cs typeface="Open Sans"/>
                  <a:sym typeface="Open Sans"/>
                </a:endParaRPr>
              </a:p>
            </p:txBody>
          </p:sp>
        </p:grpSp>
        <p:grpSp>
          <p:nvGrpSpPr>
            <p:cNvPr id="1157" name="Google Shape;1157;p41"/>
            <p:cNvGrpSpPr/>
            <p:nvPr/>
          </p:nvGrpSpPr>
          <p:grpSpPr>
            <a:xfrm>
              <a:off x="3984116" y="5320318"/>
              <a:ext cx="892200" cy="488983"/>
              <a:chOff x="3984116" y="4939318"/>
              <a:chExt cx="892200" cy="488983"/>
            </a:xfrm>
          </p:grpSpPr>
          <p:sp>
            <p:nvSpPr>
              <p:cNvPr id="1158" name="Google Shape;1158;p41"/>
              <p:cNvSpPr/>
              <p:nvPr/>
            </p:nvSpPr>
            <p:spPr>
              <a:xfrm>
                <a:off x="4377996"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59" name="Google Shape;1159;p41"/>
              <p:cNvSpPr/>
              <p:nvPr/>
            </p:nvSpPr>
            <p:spPr>
              <a:xfrm>
                <a:off x="3984116"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grpSp>
        <p:grpSp>
          <p:nvGrpSpPr>
            <p:cNvPr id="1160" name="Google Shape;1160;p41"/>
            <p:cNvGrpSpPr/>
            <p:nvPr/>
          </p:nvGrpSpPr>
          <p:grpSpPr>
            <a:xfrm>
              <a:off x="5632565" y="5320318"/>
              <a:ext cx="892200" cy="488983"/>
              <a:chOff x="5632565" y="4939318"/>
              <a:chExt cx="892200" cy="488983"/>
            </a:xfrm>
          </p:grpSpPr>
          <p:sp>
            <p:nvSpPr>
              <p:cNvPr id="1161" name="Google Shape;1161;p41"/>
              <p:cNvSpPr/>
              <p:nvPr/>
            </p:nvSpPr>
            <p:spPr>
              <a:xfrm>
                <a:off x="6025918"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62" name="Google Shape;1162;p41"/>
              <p:cNvSpPr/>
              <p:nvPr/>
            </p:nvSpPr>
            <p:spPr>
              <a:xfrm>
                <a:off x="563256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11:00</a:t>
                </a:r>
                <a:endParaRPr b="0" i="0" sz="1400" u="none" cap="none" strike="noStrike">
                  <a:solidFill>
                    <a:srgbClr val="34A853"/>
                  </a:solidFill>
                  <a:latin typeface="Open Sans"/>
                  <a:ea typeface="Open Sans"/>
                  <a:cs typeface="Open Sans"/>
                  <a:sym typeface="Open Sans"/>
                </a:endParaRPr>
              </a:p>
            </p:txBody>
          </p:sp>
        </p:grpSp>
        <p:grpSp>
          <p:nvGrpSpPr>
            <p:cNvPr id="1163" name="Google Shape;1163;p41"/>
            <p:cNvGrpSpPr/>
            <p:nvPr/>
          </p:nvGrpSpPr>
          <p:grpSpPr>
            <a:xfrm>
              <a:off x="7281014" y="5320318"/>
              <a:ext cx="892200" cy="488983"/>
              <a:chOff x="7281014" y="4939318"/>
              <a:chExt cx="892200" cy="488983"/>
            </a:xfrm>
          </p:grpSpPr>
          <p:sp>
            <p:nvSpPr>
              <p:cNvPr id="1164" name="Google Shape;1164;p41"/>
              <p:cNvSpPr/>
              <p:nvPr/>
            </p:nvSpPr>
            <p:spPr>
              <a:xfrm>
                <a:off x="7281014"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10:00</a:t>
                </a:r>
                <a:endParaRPr b="0" i="0" sz="1400" u="none" cap="none" strike="noStrike">
                  <a:solidFill>
                    <a:srgbClr val="34A853"/>
                  </a:solidFill>
                  <a:latin typeface="Open Sans"/>
                  <a:ea typeface="Open Sans"/>
                  <a:cs typeface="Open Sans"/>
                  <a:sym typeface="Open Sans"/>
                </a:endParaRPr>
              </a:p>
            </p:txBody>
          </p:sp>
          <p:sp>
            <p:nvSpPr>
              <p:cNvPr id="1165" name="Google Shape;1165;p41"/>
              <p:cNvSpPr/>
              <p:nvPr/>
            </p:nvSpPr>
            <p:spPr>
              <a:xfrm>
                <a:off x="7673840"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grpSp>
      <p:grpSp>
        <p:nvGrpSpPr>
          <p:cNvPr id="1166" name="Google Shape;1166;p41"/>
          <p:cNvGrpSpPr/>
          <p:nvPr/>
        </p:nvGrpSpPr>
        <p:grpSpPr>
          <a:xfrm flipH="1">
            <a:off x="1061297" y="4129467"/>
            <a:ext cx="8000724" cy="366737"/>
            <a:chOff x="718713" y="5320318"/>
            <a:chExt cx="10664788" cy="488983"/>
          </a:xfrm>
        </p:grpSpPr>
        <p:sp>
          <p:nvSpPr>
            <p:cNvPr id="1167" name="Google Shape;1167;p41"/>
            <p:cNvSpPr/>
            <p:nvPr/>
          </p:nvSpPr>
          <p:spPr>
            <a:xfrm>
              <a:off x="8929463"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2:00</a:t>
              </a:r>
              <a:endParaRPr b="0" i="0" sz="1400" u="none" cap="none" strike="noStrike">
                <a:solidFill>
                  <a:srgbClr val="34A853"/>
                </a:solidFill>
                <a:latin typeface="Open Sans"/>
                <a:ea typeface="Open Sans"/>
                <a:cs typeface="Open Sans"/>
                <a:sym typeface="Open Sans"/>
              </a:endParaRPr>
            </a:p>
          </p:txBody>
        </p:sp>
        <p:sp>
          <p:nvSpPr>
            <p:cNvPr id="1168" name="Google Shape;1168;p41"/>
            <p:cNvSpPr/>
            <p:nvPr/>
          </p:nvSpPr>
          <p:spPr>
            <a:xfrm>
              <a:off x="10491302"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34A853"/>
                  </a:solidFill>
                  <a:latin typeface="Open Sans"/>
                  <a:ea typeface="Open Sans"/>
                  <a:cs typeface="Open Sans"/>
                  <a:sym typeface="Open Sans"/>
                </a:rPr>
                <a:t>1:00</a:t>
              </a:r>
              <a:endParaRPr b="0" i="0" sz="1400" u="none" cap="none" strike="noStrike">
                <a:solidFill>
                  <a:srgbClr val="34A853"/>
                </a:solidFill>
                <a:latin typeface="Open Sans"/>
                <a:ea typeface="Open Sans"/>
                <a:cs typeface="Open Sans"/>
                <a:sym typeface="Open Sans"/>
              </a:endParaRPr>
            </a:p>
          </p:txBody>
        </p:sp>
        <p:sp>
          <p:nvSpPr>
            <p:cNvPr id="1169" name="Google Shape;1169;p41"/>
            <p:cNvSpPr/>
            <p:nvPr/>
          </p:nvSpPr>
          <p:spPr>
            <a:xfrm>
              <a:off x="9321761" y="5320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70" name="Google Shape;1170;p41"/>
            <p:cNvSpPr/>
            <p:nvPr/>
          </p:nvSpPr>
          <p:spPr>
            <a:xfrm>
              <a:off x="10886723" y="5320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nvGrpSpPr>
            <p:cNvPr id="1171" name="Google Shape;1171;p41"/>
            <p:cNvGrpSpPr/>
            <p:nvPr/>
          </p:nvGrpSpPr>
          <p:grpSpPr>
            <a:xfrm>
              <a:off x="718713" y="5320318"/>
              <a:ext cx="892200" cy="488983"/>
              <a:chOff x="718713" y="4939318"/>
              <a:chExt cx="892200" cy="488983"/>
            </a:xfrm>
          </p:grpSpPr>
          <p:sp>
            <p:nvSpPr>
              <p:cNvPr id="1172" name="Google Shape;1172;p41"/>
              <p:cNvSpPr/>
              <p:nvPr/>
            </p:nvSpPr>
            <p:spPr>
              <a:xfrm>
                <a:off x="1109807"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73" name="Google Shape;1173;p41"/>
              <p:cNvSpPr/>
              <p:nvPr/>
            </p:nvSpPr>
            <p:spPr>
              <a:xfrm>
                <a:off x="718713"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7</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grpSp>
        <p:grpSp>
          <p:nvGrpSpPr>
            <p:cNvPr id="1174" name="Google Shape;1174;p41"/>
            <p:cNvGrpSpPr/>
            <p:nvPr/>
          </p:nvGrpSpPr>
          <p:grpSpPr>
            <a:xfrm>
              <a:off x="2351415" y="5320318"/>
              <a:ext cx="892200" cy="488983"/>
              <a:chOff x="2351415" y="4939318"/>
              <a:chExt cx="892200" cy="488983"/>
            </a:xfrm>
          </p:grpSpPr>
          <p:sp>
            <p:nvSpPr>
              <p:cNvPr id="1175" name="Google Shape;1175;p41"/>
              <p:cNvSpPr/>
              <p:nvPr/>
            </p:nvSpPr>
            <p:spPr>
              <a:xfrm>
                <a:off x="2748511"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76" name="Google Shape;1176;p41"/>
              <p:cNvSpPr/>
              <p:nvPr/>
            </p:nvSpPr>
            <p:spPr>
              <a:xfrm>
                <a:off x="235141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6</a:t>
                </a:r>
                <a:r>
                  <a:rPr b="1" lang="en" sz="1400">
                    <a:solidFill>
                      <a:srgbClr val="34A853"/>
                    </a:solidFill>
                    <a:latin typeface="Open Sans"/>
                    <a:ea typeface="Open Sans"/>
                    <a:cs typeface="Open Sans"/>
                    <a:sym typeface="Open Sans"/>
                  </a:rPr>
                  <a:t>:00</a:t>
                </a:r>
                <a:endParaRPr b="0" i="0" sz="1400" u="none" cap="none" strike="noStrike">
                  <a:solidFill>
                    <a:srgbClr val="34A853"/>
                  </a:solidFill>
                  <a:latin typeface="Open Sans"/>
                  <a:ea typeface="Open Sans"/>
                  <a:cs typeface="Open Sans"/>
                  <a:sym typeface="Open Sans"/>
                </a:endParaRPr>
              </a:p>
            </p:txBody>
          </p:sp>
        </p:grpSp>
        <p:grpSp>
          <p:nvGrpSpPr>
            <p:cNvPr id="1177" name="Google Shape;1177;p41"/>
            <p:cNvGrpSpPr/>
            <p:nvPr/>
          </p:nvGrpSpPr>
          <p:grpSpPr>
            <a:xfrm>
              <a:off x="3984116" y="5320318"/>
              <a:ext cx="892200" cy="488983"/>
              <a:chOff x="3984116" y="4939318"/>
              <a:chExt cx="892200" cy="488983"/>
            </a:xfrm>
          </p:grpSpPr>
          <p:sp>
            <p:nvSpPr>
              <p:cNvPr id="1178" name="Google Shape;1178;p41"/>
              <p:cNvSpPr/>
              <p:nvPr/>
            </p:nvSpPr>
            <p:spPr>
              <a:xfrm>
                <a:off x="4377996"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79" name="Google Shape;1179;p41"/>
              <p:cNvSpPr/>
              <p:nvPr/>
            </p:nvSpPr>
            <p:spPr>
              <a:xfrm>
                <a:off x="3984116"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5:00</a:t>
                </a:r>
                <a:endParaRPr b="0" i="0" sz="1400" u="none" cap="none" strike="noStrike">
                  <a:solidFill>
                    <a:srgbClr val="34A853"/>
                  </a:solidFill>
                  <a:latin typeface="Open Sans"/>
                  <a:ea typeface="Open Sans"/>
                  <a:cs typeface="Open Sans"/>
                  <a:sym typeface="Open Sans"/>
                </a:endParaRPr>
              </a:p>
            </p:txBody>
          </p:sp>
        </p:grpSp>
        <p:grpSp>
          <p:nvGrpSpPr>
            <p:cNvPr id="1180" name="Google Shape;1180;p41"/>
            <p:cNvGrpSpPr/>
            <p:nvPr/>
          </p:nvGrpSpPr>
          <p:grpSpPr>
            <a:xfrm>
              <a:off x="5632565" y="5320318"/>
              <a:ext cx="892200" cy="488983"/>
              <a:chOff x="5632565" y="4939318"/>
              <a:chExt cx="892200" cy="488983"/>
            </a:xfrm>
          </p:grpSpPr>
          <p:sp>
            <p:nvSpPr>
              <p:cNvPr id="1181" name="Google Shape;1181;p41"/>
              <p:cNvSpPr/>
              <p:nvPr/>
            </p:nvSpPr>
            <p:spPr>
              <a:xfrm>
                <a:off x="6025918"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182" name="Google Shape;1182;p41"/>
              <p:cNvSpPr/>
              <p:nvPr/>
            </p:nvSpPr>
            <p:spPr>
              <a:xfrm>
                <a:off x="563256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4:00</a:t>
                </a:r>
                <a:endParaRPr b="0" i="0" sz="1400" u="none" cap="none" strike="noStrike">
                  <a:solidFill>
                    <a:srgbClr val="34A853"/>
                  </a:solidFill>
                  <a:latin typeface="Open Sans"/>
                  <a:ea typeface="Open Sans"/>
                  <a:cs typeface="Open Sans"/>
                  <a:sym typeface="Open Sans"/>
                </a:endParaRPr>
              </a:p>
            </p:txBody>
          </p:sp>
        </p:grpSp>
        <p:grpSp>
          <p:nvGrpSpPr>
            <p:cNvPr id="1183" name="Google Shape;1183;p41"/>
            <p:cNvGrpSpPr/>
            <p:nvPr/>
          </p:nvGrpSpPr>
          <p:grpSpPr>
            <a:xfrm>
              <a:off x="7281014" y="5320318"/>
              <a:ext cx="892200" cy="488983"/>
              <a:chOff x="7281014" y="4939318"/>
              <a:chExt cx="892200" cy="488983"/>
            </a:xfrm>
          </p:grpSpPr>
          <p:sp>
            <p:nvSpPr>
              <p:cNvPr id="1184" name="Google Shape;1184;p41"/>
              <p:cNvSpPr/>
              <p:nvPr/>
            </p:nvSpPr>
            <p:spPr>
              <a:xfrm>
                <a:off x="7281014"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3:00</a:t>
                </a:r>
                <a:endParaRPr b="0" i="0" sz="1400" u="none" cap="none" strike="noStrike">
                  <a:solidFill>
                    <a:srgbClr val="34A853"/>
                  </a:solidFill>
                  <a:latin typeface="Open Sans"/>
                  <a:ea typeface="Open Sans"/>
                  <a:cs typeface="Open Sans"/>
                  <a:sym typeface="Open Sans"/>
                </a:endParaRPr>
              </a:p>
            </p:txBody>
          </p:sp>
          <p:sp>
            <p:nvSpPr>
              <p:cNvPr id="1185" name="Google Shape;1185;p41"/>
              <p:cNvSpPr/>
              <p:nvPr/>
            </p:nvSpPr>
            <p:spPr>
              <a:xfrm>
                <a:off x="7673840" y="4939318"/>
                <a:ext cx="102900" cy="56700"/>
              </a:xfrm>
              <a:prstGeom prst="triangle">
                <a:avLst>
                  <a:gd fmla="val 50000" name="adj"/>
                </a:avLst>
              </a:prstGeom>
              <a:solidFill>
                <a:srgbClr val="34A853"/>
              </a:solidFill>
              <a:ln cap="flat" cmpd="sng" w="9525">
                <a:solidFill>
                  <a:srgbClr val="34A853"/>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grpSp>
      <p:grpSp>
        <p:nvGrpSpPr>
          <p:cNvPr id="1186" name="Google Shape;1186;p41"/>
          <p:cNvGrpSpPr/>
          <p:nvPr/>
        </p:nvGrpSpPr>
        <p:grpSpPr>
          <a:xfrm>
            <a:off x="-2900100" y="1529600"/>
            <a:ext cx="12577500" cy="2302800"/>
            <a:chOff x="1195650" y="1662950"/>
            <a:chExt cx="12577500" cy="2302800"/>
          </a:xfrm>
        </p:grpSpPr>
        <p:sp>
          <p:nvSpPr>
            <p:cNvPr id="1187" name="Google Shape;1187;p41"/>
            <p:cNvSpPr/>
            <p:nvPr/>
          </p:nvSpPr>
          <p:spPr>
            <a:xfrm flipH="1">
              <a:off x="1195650" y="1662950"/>
              <a:ext cx="12577500" cy="23028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1188" name="Google Shape;1188;p41"/>
            <p:cNvSpPr/>
            <p:nvPr/>
          </p:nvSpPr>
          <p:spPr>
            <a:xfrm flipH="1">
              <a:off x="7720110" y="1973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89" name="Google Shape;1189;p41"/>
            <p:cNvSpPr/>
            <p:nvPr/>
          </p:nvSpPr>
          <p:spPr>
            <a:xfrm flipH="1">
              <a:off x="8557872" y="1787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0" name="Google Shape;1190;p41"/>
            <p:cNvSpPr/>
            <p:nvPr/>
          </p:nvSpPr>
          <p:spPr>
            <a:xfrm flipH="1">
              <a:off x="8672202" y="20160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1" name="Google Shape;1191;p41"/>
            <p:cNvSpPr/>
            <p:nvPr/>
          </p:nvSpPr>
          <p:spPr>
            <a:xfrm flipH="1">
              <a:off x="8645458"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2" name="Google Shape;1192;p41"/>
            <p:cNvSpPr/>
            <p:nvPr/>
          </p:nvSpPr>
          <p:spPr>
            <a:xfrm flipH="1">
              <a:off x="8111319" y="2372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3" name="Google Shape;1193;p41"/>
            <p:cNvSpPr/>
            <p:nvPr/>
          </p:nvSpPr>
          <p:spPr>
            <a:xfrm flipH="1">
              <a:off x="8172347"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4" name="Google Shape;1194;p41"/>
            <p:cNvSpPr/>
            <p:nvPr/>
          </p:nvSpPr>
          <p:spPr>
            <a:xfrm flipH="1">
              <a:off x="8286677" y="1830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5" name="Google Shape;1195;p41"/>
            <p:cNvSpPr/>
            <p:nvPr/>
          </p:nvSpPr>
          <p:spPr>
            <a:xfrm flipH="1">
              <a:off x="8000852"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6" name="Google Shape;1196;p41"/>
            <p:cNvSpPr/>
            <p:nvPr/>
          </p:nvSpPr>
          <p:spPr>
            <a:xfrm flipH="1">
              <a:off x="7824584"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7" name="Google Shape;1197;p41"/>
            <p:cNvSpPr/>
            <p:nvPr/>
          </p:nvSpPr>
          <p:spPr>
            <a:xfrm flipH="1">
              <a:off x="7501175" y="172861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8" name="Google Shape;1198;p41"/>
            <p:cNvSpPr/>
            <p:nvPr/>
          </p:nvSpPr>
          <p:spPr>
            <a:xfrm flipH="1">
              <a:off x="8200930"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9" name="Google Shape;1199;p41"/>
            <p:cNvSpPr/>
            <p:nvPr/>
          </p:nvSpPr>
          <p:spPr>
            <a:xfrm flipH="1">
              <a:off x="7871894"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0" name="Google Shape;1200;p41"/>
            <p:cNvSpPr/>
            <p:nvPr/>
          </p:nvSpPr>
          <p:spPr>
            <a:xfrm flipH="1">
              <a:off x="878653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1" name="Google Shape;1201;p41"/>
            <p:cNvSpPr/>
            <p:nvPr/>
          </p:nvSpPr>
          <p:spPr>
            <a:xfrm flipH="1">
              <a:off x="8997693" y="1901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2" name="Google Shape;1202;p41"/>
            <p:cNvSpPr/>
            <p:nvPr/>
          </p:nvSpPr>
          <p:spPr>
            <a:xfrm flipH="1">
              <a:off x="8058017"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3" name="Google Shape;1203;p41"/>
            <p:cNvSpPr/>
            <p:nvPr/>
          </p:nvSpPr>
          <p:spPr>
            <a:xfrm flipH="1">
              <a:off x="8515336"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4" name="Google Shape;1204;p41"/>
            <p:cNvSpPr/>
            <p:nvPr/>
          </p:nvSpPr>
          <p:spPr>
            <a:xfrm flipH="1">
              <a:off x="8350744" y="23729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5" name="Google Shape;1205;p41"/>
            <p:cNvSpPr/>
            <p:nvPr/>
          </p:nvSpPr>
          <p:spPr>
            <a:xfrm flipH="1">
              <a:off x="8401006" y="1944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6" name="Google Shape;1206;p41"/>
            <p:cNvSpPr/>
            <p:nvPr/>
          </p:nvSpPr>
          <p:spPr>
            <a:xfrm flipH="1">
              <a:off x="8000852"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7" name="Google Shape;1207;p41"/>
            <p:cNvSpPr/>
            <p:nvPr/>
          </p:nvSpPr>
          <p:spPr>
            <a:xfrm flipH="1">
              <a:off x="7651983" y="22732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8" name="Google Shape;1208;p41"/>
            <p:cNvSpPr/>
            <p:nvPr/>
          </p:nvSpPr>
          <p:spPr>
            <a:xfrm flipH="1">
              <a:off x="8931263" y="2330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9" name="Google Shape;1209;p41"/>
            <p:cNvSpPr/>
            <p:nvPr/>
          </p:nvSpPr>
          <p:spPr>
            <a:xfrm flipH="1">
              <a:off x="7871894" y="238543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0" name="Google Shape;1210;p41"/>
            <p:cNvSpPr/>
            <p:nvPr/>
          </p:nvSpPr>
          <p:spPr>
            <a:xfrm flipH="1">
              <a:off x="6044322"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1" name="Google Shape;1211;p41"/>
            <p:cNvSpPr/>
            <p:nvPr/>
          </p:nvSpPr>
          <p:spPr>
            <a:xfrm flipH="1">
              <a:off x="7001496" y="1787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2" name="Google Shape;1212;p41"/>
            <p:cNvSpPr/>
            <p:nvPr/>
          </p:nvSpPr>
          <p:spPr>
            <a:xfrm flipH="1">
              <a:off x="7115826" y="20160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3" name="Google Shape;1213;p41"/>
            <p:cNvSpPr/>
            <p:nvPr/>
          </p:nvSpPr>
          <p:spPr>
            <a:xfrm flipH="1">
              <a:off x="7089081"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4" name="Google Shape;1214;p41"/>
            <p:cNvSpPr/>
            <p:nvPr/>
          </p:nvSpPr>
          <p:spPr>
            <a:xfrm flipH="1">
              <a:off x="6658506" y="21979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5" name="Google Shape;1215;p41"/>
            <p:cNvSpPr/>
            <p:nvPr/>
          </p:nvSpPr>
          <p:spPr>
            <a:xfrm flipH="1">
              <a:off x="6615970"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6" name="Google Shape;1216;p41"/>
            <p:cNvSpPr/>
            <p:nvPr/>
          </p:nvSpPr>
          <p:spPr>
            <a:xfrm flipH="1">
              <a:off x="6730300" y="1830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7" name="Google Shape;1217;p41"/>
            <p:cNvSpPr/>
            <p:nvPr/>
          </p:nvSpPr>
          <p:spPr>
            <a:xfrm flipH="1">
              <a:off x="6444476"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8" name="Google Shape;1218;p41"/>
            <p:cNvSpPr/>
            <p:nvPr/>
          </p:nvSpPr>
          <p:spPr>
            <a:xfrm flipH="1">
              <a:off x="6268208"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9" name="Google Shape;1219;p41"/>
            <p:cNvSpPr/>
            <p:nvPr/>
          </p:nvSpPr>
          <p:spPr>
            <a:xfrm flipH="1">
              <a:off x="609194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0" name="Google Shape;1220;p41"/>
            <p:cNvSpPr/>
            <p:nvPr/>
          </p:nvSpPr>
          <p:spPr>
            <a:xfrm flipH="1">
              <a:off x="6644553"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1" name="Google Shape;1221;p41"/>
            <p:cNvSpPr/>
            <p:nvPr/>
          </p:nvSpPr>
          <p:spPr>
            <a:xfrm flipH="1">
              <a:off x="6315517"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2" name="Google Shape;1222;p41"/>
            <p:cNvSpPr/>
            <p:nvPr/>
          </p:nvSpPr>
          <p:spPr>
            <a:xfrm flipH="1">
              <a:off x="7248301" y="230011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3" name="Google Shape;1223;p41"/>
            <p:cNvSpPr/>
            <p:nvPr/>
          </p:nvSpPr>
          <p:spPr>
            <a:xfrm flipH="1">
              <a:off x="7441317" y="1901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4" name="Google Shape;1224;p41"/>
            <p:cNvSpPr/>
            <p:nvPr/>
          </p:nvSpPr>
          <p:spPr>
            <a:xfrm flipH="1">
              <a:off x="6501641"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5" name="Google Shape;1225;p41"/>
            <p:cNvSpPr/>
            <p:nvPr/>
          </p:nvSpPr>
          <p:spPr>
            <a:xfrm flipH="1">
              <a:off x="6958960"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6" name="Google Shape;1226;p41"/>
            <p:cNvSpPr/>
            <p:nvPr/>
          </p:nvSpPr>
          <p:spPr>
            <a:xfrm flipH="1">
              <a:off x="6844630"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7" name="Google Shape;1227;p41"/>
            <p:cNvSpPr/>
            <p:nvPr/>
          </p:nvSpPr>
          <p:spPr>
            <a:xfrm flipH="1">
              <a:off x="6844630" y="1944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8" name="Google Shape;1228;p41"/>
            <p:cNvSpPr/>
            <p:nvPr/>
          </p:nvSpPr>
          <p:spPr>
            <a:xfrm flipH="1">
              <a:off x="6444476"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9" name="Google Shape;1229;p41"/>
            <p:cNvSpPr/>
            <p:nvPr/>
          </p:nvSpPr>
          <p:spPr>
            <a:xfrm flipH="1">
              <a:off x="6086858"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0" name="Google Shape;1230;p41"/>
            <p:cNvSpPr/>
            <p:nvPr/>
          </p:nvSpPr>
          <p:spPr>
            <a:xfrm flipH="1">
              <a:off x="7416279"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1" name="Google Shape;1231;p41"/>
            <p:cNvSpPr/>
            <p:nvPr/>
          </p:nvSpPr>
          <p:spPr>
            <a:xfrm flipH="1">
              <a:off x="6372682"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2" name="Google Shape;1232;p41"/>
            <p:cNvSpPr/>
            <p:nvPr/>
          </p:nvSpPr>
          <p:spPr>
            <a:xfrm flipH="1">
              <a:off x="4595428"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3" name="Google Shape;1233;p41"/>
            <p:cNvSpPr/>
            <p:nvPr/>
          </p:nvSpPr>
          <p:spPr>
            <a:xfrm flipH="1">
              <a:off x="543319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4" name="Google Shape;1234;p41"/>
            <p:cNvSpPr/>
            <p:nvPr/>
          </p:nvSpPr>
          <p:spPr>
            <a:xfrm flipH="1">
              <a:off x="554752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5" name="Google Shape;1235;p41"/>
            <p:cNvSpPr/>
            <p:nvPr/>
          </p:nvSpPr>
          <p:spPr>
            <a:xfrm flipH="1">
              <a:off x="552077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6" name="Google Shape;1236;p41"/>
            <p:cNvSpPr/>
            <p:nvPr/>
          </p:nvSpPr>
          <p:spPr>
            <a:xfrm flipH="1">
              <a:off x="50403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7" name="Google Shape;1237;p41"/>
            <p:cNvSpPr/>
            <p:nvPr/>
          </p:nvSpPr>
          <p:spPr>
            <a:xfrm flipH="1">
              <a:off x="504766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8" name="Google Shape;1238;p41"/>
            <p:cNvSpPr/>
            <p:nvPr/>
          </p:nvSpPr>
          <p:spPr>
            <a:xfrm flipH="1">
              <a:off x="516199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9" name="Google Shape;1239;p41"/>
            <p:cNvSpPr/>
            <p:nvPr/>
          </p:nvSpPr>
          <p:spPr>
            <a:xfrm flipH="1">
              <a:off x="487617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0" name="Google Shape;1240;p41"/>
            <p:cNvSpPr/>
            <p:nvPr/>
          </p:nvSpPr>
          <p:spPr>
            <a:xfrm flipH="1">
              <a:off x="556981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1" name="Google Shape;1241;p41"/>
            <p:cNvSpPr/>
            <p:nvPr/>
          </p:nvSpPr>
          <p:spPr>
            <a:xfrm flipH="1">
              <a:off x="4699902"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2" name="Google Shape;1242;p41"/>
            <p:cNvSpPr/>
            <p:nvPr/>
          </p:nvSpPr>
          <p:spPr>
            <a:xfrm flipH="1">
              <a:off x="452363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3" name="Google Shape;1243;p41"/>
            <p:cNvSpPr/>
            <p:nvPr/>
          </p:nvSpPr>
          <p:spPr>
            <a:xfrm flipH="1">
              <a:off x="5076247"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4" name="Google Shape;1244;p41"/>
            <p:cNvSpPr/>
            <p:nvPr/>
          </p:nvSpPr>
          <p:spPr>
            <a:xfrm flipH="1">
              <a:off x="4626824"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5" name="Google Shape;1245;p41"/>
            <p:cNvSpPr/>
            <p:nvPr/>
          </p:nvSpPr>
          <p:spPr>
            <a:xfrm flipH="1">
              <a:off x="56618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6" name="Google Shape;1246;p41"/>
            <p:cNvSpPr/>
            <p:nvPr/>
          </p:nvSpPr>
          <p:spPr>
            <a:xfrm flipH="1">
              <a:off x="606047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7" name="Google Shape;1247;p41"/>
            <p:cNvSpPr/>
            <p:nvPr/>
          </p:nvSpPr>
          <p:spPr>
            <a:xfrm flipH="1">
              <a:off x="4832959"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8" name="Google Shape;1248;p41"/>
            <p:cNvSpPr/>
            <p:nvPr/>
          </p:nvSpPr>
          <p:spPr>
            <a:xfrm flipH="1">
              <a:off x="5390654"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9" name="Google Shape;1249;p41"/>
            <p:cNvSpPr/>
            <p:nvPr/>
          </p:nvSpPr>
          <p:spPr>
            <a:xfrm flipH="1">
              <a:off x="5276324"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0" name="Google Shape;1250;p41"/>
            <p:cNvSpPr/>
            <p:nvPr/>
          </p:nvSpPr>
          <p:spPr>
            <a:xfrm flipH="1">
              <a:off x="5276324"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1" name="Google Shape;1251;p41"/>
            <p:cNvSpPr/>
            <p:nvPr/>
          </p:nvSpPr>
          <p:spPr>
            <a:xfrm flipH="1">
              <a:off x="487617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2" name="Google Shape;1252;p41"/>
            <p:cNvSpPr/>
            <p:nvPr/>
          </p:nvSpPr>
          <p:spPr>
            <a:xfrm flipH="1">
              <a:off x="4518552"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3" name="Google Shape;1253;p41"/>
            <p:cNvSpPr/>
            <p:nvPr/>
          </p:nvSpPr>
          <p:spPr>
            <a:xfrm flipH="1">
              <a:off x="5847973"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4" name="Google Shape;1254;p41"/>
            <p:cNvSpPr/>
            <p:nvPr/>
          </p:nvSpPr>
          <p:spPr>
            <a:xfrm flipH="1">
              <a:off x="4804377"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5" name="Google Shape;1255;p41"/>
            <p:cNvSpPr/>
            <p:nvPr/>
          </p:nvSpPr>
          <p:spPr>
            <a:xfrm flipH="1">
              <a:off x="3051976" y="2005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6" name="Google Shape;1256;p41"/>
            <p:cNvSpPr/>
            <p:nvPr/>
          </p:nvSpPr>
          <p:spPr>
            <a:xfrm flipH="1">
              <a:off x="3889738" y="18197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7" name="Google Shape;1257;p41"/>
            <p:cNvSpPr/>
            <p:nvPr/>
          </p:nvSpPr>
          <p:spPr>
            <a:xfrm flipH="1">
              <a:off x="4004068" y="20483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8" name="Google Shape;1258;p41"/>
            <p:cNvSpPr/>
            <p:nvPr/>
          </p:nvSpPr>
          <p:spPr>
            <a:xfrm flipH="1">
              <a:off x="3977323" y="2319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9" name="Google Shape;1259;p41"/>
            <p:cNvSpPr/>
            <p:nvPr/>
          </p:nvSpPr>
          <p:spPr>
            <a:xfrm flipH="1">
              <a:off x="3546749"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0" name="Google Shape;1260;p41"/>
            <p:cNvSpPr/>
            <p:nvPr/>
          </p:nvSpPr>
          <p:spPr>
            <a:xfrm flipH="1">
              <a:off x="3504213" y="17480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1" name="Google Shape;1261;p41"/>
            <p:cNvSpPr/>
            <p:nvPr/>
          </p:nvSpPr>
          <p:spPr>
            <a:xfrm flipH="1">
              <a:off x="3618543" y="1862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2" name="Google Shape;1262;p41"/>
            <p:cNvSpPr/>
            <p:nvPr/>
          </p:nvSpPr>
          <p:spPr>
            <a:xfrm flipH="1">
              <a:off x="3332718" y="17480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3" name="Google Shape;1263;p41"/>
            <p:cNvSpPr/>
            <p:nvPr/>
          </p:nvSpPr>
          <p:spPr>
            <a:xfrm flipH="1">
              <a:off x="3751918"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4" name="Google Shape;1264;p41"/>
            <p:cNvSpPr/>
            <p:nvPr/>
          </p:nvSpPr>
          <p:spPr>
            <a:xfrm flipH="1">
              <a:off x="3156450" y="18051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5" name="Google Shape;1265;p41"/>
            <p:cNvSpPr/>
            <p:nvPr/>
          </p:nvSpPr>
          <p:spPr>
            <a:xfrm flipH="1">
              <a:off x="2980183"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6" name="Google Shape;1266;p41"/>
            <p:cNvSpPr/>
            <p:nvPr/>
          </p:nvSpPr>
          <p:spPr>
            <a:xfrm flipH="1">
              <a:off x="3532795" y="2048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7" name="Google Shape;1267;p41"/>
            <p:cNvSpPr/>
            <p:nvPr/>
          </p:nvSpPr>
          <p:spPr>
            <a:xfrm flipH="1">
              <a:off x="3203760" y="21480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8" name="Google Shape;1268;p41"/>
            <p:cNvSpPr/>
            <p:nvPr/>
          </p:nvSpPr>
          <p:spPr>
            <a:xfrm flipH="1">
              <a:off x="4118398"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9" name="Google Shape;1269;p41"/>
            <p:cNvSpPr/>
            <p:nvPr/>
          </p:nvSpPr>
          <p:spPr>
            <a:xfrm flipH="1">
              <a:off x="4329559" y="1934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0" name="Google Shape;1270;p41"/>
            <p:cNvSpPr/>
            <p:nvPr/>
          </p:nvSpPr>
          <p:spPr>
            <a:xfrm flipH="1">
              <a:off x="3389883"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1" name="Google Shape;1271;p41"/>
            <p:cNvSpPr/>
            <p:nvPr/>
          </p:nvSpPr>
          <p:spPr>
            <a:xfrm flipH="1">
              <a:off x="4338608" y="1690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2" name="Google Shape;1272;p41"/>
            <p:cNvSpPr/>
            <p:nvPr/>
          </p:nvSpPr>
          <p:spPr>
            <a:xfrm flipH="1">
              <a:off x="3847202"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3" name="Google Shape;1273;p41"/>
            <p:cNvSpPr/>
            <p:nvPr/>
          </p:nvSpPr>
          <p:spPr>
            <a:xfrm flipH="1">
              <a:off x="3732872"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4" name="Google Shape;1274;p41"/>
            <p:cNvSpPr/>
            <p:nvPr/>
          </p:nvSpPr>
          <p:spPr>
            <a:xfrm flipH="1">
              <a:off x="3732872" y="1976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5" name="Google Shape;1275;p41"/>
            <p:cNvSpPr/>
            <p:nvPr/>
          </p:nvSpPr>
          <p:spPr>
            <a:xfrm flipH="1">
              <a:off x="3332718" y="19766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6" name="Google Shape;1276;p41"/>
            <p:cNvSpPr/>
            <p:nvPr/>
          </p:nvSpPr>
          <p:spPr>
            <a:xfrm flipH="1">
              <a:off x="2975100"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7" name="Google Shape;1277;p41"/>
            <p:cNvSpPr/>
            <p:nvPr/>
          </p:nvSpPr>
          <p:spPr>
            <a:xfrm flipH="1">
              <a:off x="4304521"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8" name="Google Shape;1278;p41"/>
            <p:cNvSpPr/>
            <p:nvPr/>
          </p:nvSpPr>
          <p:spPr>
            <a:xfrm flipH="1">
              <a:off x="326092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9" name="Google Shape;1279;p41"/>
            <p:cNvSpPr/>
            <p:nvPr/>
          </p:nvSpPr>
          <p:spPr>
            <a:xfrm flipH="1">
              <a:off x="3618551"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0" name="Google Shape;1280;p41"/>
            <p:cNvSpPr/>
            <p:nvPr/>
          </p:nvSpPr>
          <p:spPr>
            <a:xfrm flipH="1">
              <a:off x="4159226"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1" name="Google Shape;1281;p41"/>
            <p:cNvSpPr/>
            <p:nvPr/>
          </p:nvSpPr>
          <p:spPr>
            <a:xfrm flipH="1">
              <a:off x="1433345" y="281446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2" name="Google Shape;1282;p41"/>
            <p:cNvSpPr/>
            <p:nvPr/>
          </p:nvSpPr>
          <p:spPr>
            <a:xfrm flipH="1">
              <a:off x="2339824" y="18197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3" name="Google Shape;1283;p41"/>
            <p:cNvSpPr/>
            <p:nvPr/>
          </p:nvSpPr>
          <p:spPr>
            <a:xfrm flipH="1">
              <a:off x="2454154" y="20483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4" name="Google Shape;1284;p41"/>
            <p:cNvSpPr/>
            <p:nvPr/>
          </p:nvSpPr>
          <p:spPr>
            <a:xfrm flipH="1">
              <a:off x="4329567"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5" name="Google Shape;1285;p41"/>
            <p:cNvSpPr/>
            <p:nvPr/>
          </p:nvSpPr>
          <p:spPr>
            <a:xfrm flipH="1">
              <a:off x="5847981"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6" name="Google Shape;1286;p41"/>
            <p:cNvSpPr/>
            <p:nvPr/>
          </p:nvSpPr>
          <p:spPr>
            <a:xfrm flipH="1">
              <a:off x="2427409" y="2319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7" name="Google Shape;1287;p41"/>
            <p:cNvSpPr/>
            <p:nvPr/>
          </p:nvSpPr>
          <p:spPr>
            <a:xfrm flipH="1">
              <a:off x="1996835"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8" name="Google Shape;1288;p41"/>
            <p:cNvSpPr/>
            <p:nvPr/>
          </p:nvSpPr>
          <p:spPr>
            <a:xfrm flipH="1">
              <a:off x="5276332" y="2478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9" name="Google Shape;1289;p41"/>
            <p:cNvSpPr/>
            <p:nvPr/>
          </p:nvSpPr>
          <p:spPr>
            <a:xfrm flipH="1">
              <a:off x="246723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0" name="Google Shape;1290;p41"/>
            <p:cNvSpPr/>
            <p:nvPr/>
          </p:nvSpPr>
          <p:spPr>
            <a:xfrm flipH="1">
              <a:off x="2811153" y="2362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1" name="Google Shape;1291;p41"/>
            <p:cNvSpPr/>
            <p:nvPr/>
          </p:nvSpPr>
          <p:spPr>
            <a:xfrm flipH="1">
              <a:off x="1982881" y="2048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2" name="Google Shape;1292;p41"/>
            <p:cNvSpPr/>
            <p:nvPr/>
          </p:nvSpPr>
          <p:spPr>
            <a:xfrm flipH="1">
              <a:off x="2544534"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3" name="Google Shape;1293;p41"/>
            <p:cNvSpPr/>
            <p:nvPr/>
          </p:nvSpPr>
          <p:spPr>
            <a:xfrm flipH="1">
              <a:off x="2779645" y="1934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4" name="Google Shape;1294;p41"/>
            <p:cNvSpPr/>
            <p:nvPr/>
          </p:nvSpPr>
          <p:spPr>
            <a:xfrm flipH="1">
              <a:off x="1839969"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5" name="Google Shape;1295;p41"/>
            <p:cNvSpPr/>
            <p:nvPr/>
          </p:nvSpPr>
          <p:spPr>
            <a:xfrm flipH="1">
              <a:off x="2779082" y="1690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6" name="Google Shape;1296;p41"/>
            <p:cNvSpPr/>
            <p:nvPr/>
          </p:nvSpPr>
          <p:spPr>
            <a:xfrm flipH="1">
              <a:off x="3036043"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7" name="Google Shape;1297;p41"/>
            <p:cNvSpPr/>
            <p:nvPr/>
          </p:nvSpPr>
          <p:spPr>
            <a:xfrm flipH="1">
              <a:off x="2612539"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8" name="Google Shape;1298;p41"/>
            <p:cNvSpPr/>
            <p:nvPr/>
          </p:nvSpPr>
          <p:spPr>
            <a:xfrm flipH="1">
              <a:off x="2297288"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9" name="Google Shape;1299;p41"/>
            <p:cNvSpPr/>
            <p:nvPr/>
          </p:nvSpPr>
          <p:spPr>
            <a:xfrm flipH="1">
              <a:off x="2182959"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0" name="Google Shape;1300;p41"/>
            <p:cNvSpPr/>
            <p:nvPr/>
          </p:nvSpPr>
          <p:spPr>
            <a:xfrm flipH="1">
              <a:off x="2182959" y="1976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1" name="Google Shape;1301;p41"/>
            <p:cNvSpPr/>
            <p:nvPr/>
          </p:nvSpPr>
          <p:spPr>
            <a:xfrm flipH="1">
              <a:off x="5721564" y="1862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2" name="Google Shape;1302;p41"/>
            <p:cNvSpPr/>
            <p:nvPr/>
          </p:nvSpPr>
          <p:spPr>
            <a:xfrm flipH="1">
              <a:off x="8760709" y="1862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3" name="Google Shape;1303;p41"/>
            <p:cNvSpPr/>
            <p:nvPr/>
          </p:nvSpPr>
          <p:spPr>
            <a:xfrm flipH="1">
              <a:off x="2754607"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4" name="Google Shape;1304;p41"/>
            <p:cNvSpPr/>
            <p:nvPr/>
          </p:nvSpPr>
          <p:spPr>
            <a:xfrm flipH="1">
              <a:off x="1671836" y="240348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5" name="Google Shape;1305;p41"/>
            <p:cNvSpPr/>
            <p:nvPr/>
          </p:nvSpPr>
          <p:spPr>
            <a:xfrm flipH="1">
              <a:off x="8115182"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6" name="Google Shape;1306;p41"/>
            <p:cNvSpPr/>
            <p:nvPr/>
          </p:nvSpPr>
          <p:spPr>
            <a:xfrm flipH="1">
              <a:off x="8432609" y="26447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7" name="Google Shape;1307;p41"/>
            <p:cNvSpPr/>
            <p:nvPr/>
          </p:nvSpPr>
          <p:spPr>
            <a:xfrm flipH="1">
              <a:off x="8508022" y="2987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8" name="Google Shape;1308;p41"/>
            <p:cNvSpPr/>
            <p:nvPr/>
          </p:nvSpPr>
          <p:spPr>
            <a:xfrm flipH="1">
              <a:off x="7720110"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9" name="Google Shape;1309;p41"/>
            <p:cNvSpPr/>
            <p:nvPr/>
          </p:nvSpPr>
          <p:spPr>
            <a:xfrm flipH="1">
              <a:off x="8557872" y="32733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0" name="Google Shape;1310;p41"/>
            <p:cNvSpPr/>
            <p:nvPr/>
          </p:nvSpPr>
          <p:spPr>
            <a:xfrm flipH="1">
              <a:off x="8672202" y="35019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1" name="Google Shape;1311;p41"/>
            <p:cNvSpPr/>
            <p:nvPr/>
          </p:nvSpPr>
          <p:spPr>
            <a:xfrm flipH="1">
              <a:off x="8286677"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2" name="Google Shape;1312;p41"/>
            <p:cNvSpPr/>
            <p:nvPr/>
          </p:nvSpPr>
          <p:spPr>
            <a:xfrm flipH="1">
              <a:off x="8058017"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3" name="Google Shape;1313;p41"/>
            <p:cNvSpPr/>
            <p:nvPr/>
          </p:nvSpPr>
          <p:spPr>
            <a:xfrm flipH="1">
              <a:off x="8645458" y="3773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4" name="Google Shape;1314;p41"/>
            <p:cNvSpPr/>
            <p:nvPr/>
          </p:nvSpPr>
          <p:spPr>
            <a:xfrm flipH="1">
              <a:off x="8214883" y="36838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5" name="Google Shape;1315;p41"/>
            <p:cNvSpPr/>
            <p:nvPr/>
          </p:nvSpPr>
          <p:spPr>
            <a:xfrm flipH="1">
              <a:off x="8172347"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6" name="Google Shape;1316;p41"/>
            <p:cNvSpPr/>
            <p:nvPr/>
          </p:nvSpPr>
          <p:spPr>
            <a:xfrm flipH="1">
              <a:off x="8286677"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7" name="Google Shape;1317;p41"/>
            <p:cNvSpPr/>
            <p:nvPr/>
          </p:nvSpPr>
          <p:spPr>
            <a:xfrm flipH="1">
              <a:off x="8000852"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8" name="Google Shape;1318;p41"/>
            <p:cNvSpPr/>
            <p:nvPr/>
          </p:nvSpPr>
          <p:spPr>
            <a:xfrm flipH="1">
              <a:off x="8645467" y="3116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9" name="Google Shape;1319;p41"/>
            <p:cNvSpPr/>
            <p:nvPr/>
          </p:nvSpPr>
          <p:spPr>
            <a:xfrm flipH="1">
              <a:off x="8672202"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0" name="Google Shape;1320;p41"/>
            <p:cNvSpPr/>
            <p:nvPr/>
          </p:nvSpPr>
          <p:spPr>
            <a:xfrm flipH="1">
              <a:off x="7829358"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1" name="Google Shape;1321;p41"/>
            <p:cNvSpPr/>
            <p:nvPr/>
          </p:nvSpPr>
          <p:spPr>
            <a:xfrm flipH="1">
              <a:off x="7824584"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2" name="Google Shape;1322;p41"/>
            <p:cNvSpPr/>
            <p:nvPr/>
          </p:nvSpPr>
          <p:spPr>
            <a:xfrm flipH="1">
              <a:off x="7648316"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3" name="Google Shape;1323;p41"/>
            <p:cNvSpPr/>
            <p:nvPr/>
          </p:nvSpPr>
          <p:spPr>
            <a:xfrm flipH="1">
              <a:off x="8200930"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4" name="Google Shape;1324;p41"/>
            <p:cNvSpPr/>
            <p:nvPr/>
          </p:nvSpPr>
          <p:spPr>
            <a:xfrm flipH="1">
              <a:off x="7871894"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5" name="Google Shape;1325;p41"/>
            <p:cNvSpPr/>
            <p:nvPr/>
          </p:nvSpPr>
          <p:spPr>
            <a:xfrm flipH="1">
              <a:off x="760069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6" name="Google Shape;1326;p41"/>
            <p:cNvSpPr/>
            <p:nvPr/>
          </p:nvSpPr>
          <p:spPr>
            <a:xfrm flipH="1">
              <a:off x="8972655" y="26872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7" name="Google Shape;1327;p41"/>
            <p:cNvSpPr/>
            <p:nvPr/>
          </p:nvSpPr>
          <p:spPr>
            <a:xfrm flipH="1">
              <a:off x="8743996"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8" name="Google Shape;1328;p41"/>
            <p:cNvSpPr/>
            <p:nvPr/>
          </p:nvSpPr>
          <p:spPr>
            <a:xfrm flipH="1">
              <a:off x="878653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9" name="Google Shape;1329;p41"/>
            <p:cNvSpPr/>
            <p:nvPr/>
          </p:nvSpPr>
          <p:spPr>
            <a:xfrm flipH="1">
              <a:off x="8997693" y="3387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0" name="Google Shape;1330;p41"/>
            <p:cNvSpPr/>
            <p:nvPr/>
          </p:nvSpPr>
          <p:spPr>
            <a:xfrm flipH="1">
              <a:off x="8058017"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1" name="Google Shape;1331;p41"/>
            <p:cNvSpPr/>
            <p:nvPr/>
          </p:nvSpPr>
          <p:spPr>
            <a:xfrm flipH="1">
              <a:off x="8858326" y="3087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2" name="Google Shape;1332;p41"/>
            <p:cNvSpPr/>
            <p:nvPr/>
          </p:nvSpPr>
          <p:spPr>
            <a:xfrm flipH="1">
              <a:off x="8972655" y="2959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3" name="Google Shape;1333;p41"/>
            <p:cNvSpPr/>
            <p:nvPr/>
          </p:nvSpPr>
          <p:spPr>
            <a:xfrm flipH="1">
              <a:off x="8143764"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4" name="Google Shape;1334;p41"/>
            <p:cNvSpPr/>
            <p:nvPr/>
          </p:nvSpPr>
          <p:spPr>
            <a:xfrm flipH="1">
              <a:off x="8515336" y="28015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5" name="Google Shape;1335;p41"/>
            <p:cNvSpPr/>
            <p:nvPr/>
          </p:nvSpPr>
          <p:spPr>
            <a:xfrm flipH="1">
              <a:off x="8515336"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6" name="Google Shape;1336;p41"/>
            <p:cNvSpPr/>
            <p:nvPr/>
          </p:nvSpPr>
          <p:spPr>
            <a:xfrm flipH="1">
              <a:off x="8401006" y="37731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7" name="Google Shape;1337;p41"/>
            <p:cNvSpPr/>
            <p:nvPr/>
          </p:nvSpPr>
          <p:spPr>
            <a:xfrm flipH="1">
              <a:off x="8401006" y="3430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8" name="Google Shape;1338;p41"/>
            <p:cNvSpPr/>
            <p:nvPr/>
          </p:nvSpPr>
          <p:spPr>
            <a:xfrm flipH="1">
              <a:off x="8286677" y="30015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9" name="Google Shape;1339;p41"/>
            <p:cNvSpPr/>
            <p:nvPr/>
          </p:nvSpPr>
          <p:spPr>
            <a:xfrm flipH="1">
              <a:off x="8000852"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0" name="Google Shape;1340;p41"/>
            <p:cNvSpPr/>
            <p:nvPr/>
          </p:nvSpPr>
          <p:spPr>
            <a:xfrm flipH="1">
              <a:off x="80433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1" name="Google Shape;1341;p41"/>
            <p:cNvSpPr/>
            <p:nvPr/>
          </p:nvSpPr>
          <p:spPr>
            <a:xfrm flipH="1">
              <a:off x="7886523"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2" name="Google Shape;1342;p41"/>
            <p:cNvSpPr/>
            <p:nvPr/>
          </p:nvSpPr>
          <p:spPr>
            <a:xfrm flipH="1">
              <a:off x="7643234"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3" name="Google Shape;1343;p41"/>
            <p:cNvSpPr/>
            <p:nvPr/>
          </p:nvSpPr>
          <p:spPr>
            <a:xfrm flipH="1">
              <a:off x="7720110"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4" name="Google Shape;1344;p41"/>
            <p:cNvSpPr/>
            <p:nvPr/>
          </p:nvSpPr>
          <p:spPr>
            <a:xfrm flipH="1">
              <a:off x="8972655"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5" name="Google Shape;1345;p41"/>
            <p:cNvSpPr/>
            <p:nvPr/>
          </p:nvSpPr>
          <p:spPr>
            <a:xfrm flipH="1">
              <a:off x="7929059"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6" name="Google Shape;1346;p41"/>
            <p:cNvSpPr/>
            <p:nvPr/>
          </p:nvSpPr>
          <p:spPr>
            <a:xfrm flipH="1">
              <a:off x="7720110"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7" name="Google Shape;1347;p41"/>
            <p:cNvSpPr/>
            <p:nvPr/>
          </p:nvSpPr>
          <p:spPr>
            <a:xfrm flipH="1">
              <a:off x="6558805"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8" name="Google Shape;1348;p41"/>
            <p:cNvSpPr/>
            <p:nvPr/>
          </p:nvSpPr>
          <p:spPr>
            <a:xfrm flipH="1">
              <a:off x="6876232" y="26447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9" name="Google Shape;1349;p41"/>
            <p:cNvSpPr/>
            <p:nvPr/>
          </p:nvSpPr>
          <p:spPr>
            <a:xfrm flipH="1">
              <a:off x="6951645" y="2987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0" name="Google Shape;1350;p41"/>
            <p:cNvSpPr/>
            <p:nvPr/>
          </p:nvSpPr>
          <p:spPr>
            <a:xfrm flipH="1">
              <a:off x="6163734"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1" name="Google Shape;1351;p41"/>
            <p:cNvSpPr/>
            <p:nvPr/>
          </p:nvSpPr>
          <p:spPr>
            <a:xfrm flipH="1">
              <a:off x="7001496" y="32733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2" name="Google Shape;1352;p41"/>
            <p:cNvSpPr/>
            <p:nvPr/>
          </p:nvSpPr>
          <p:spPr>
            <a:xfrm flipH="1">
              <a:off x="7115826" y="35019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3" name="Google Shape;1353;p41"/>
            <p:cNvSpPr/>
            <p:nvPr/>
          </p:nvSpPr>
          <p:spPr>
            <a:xfrm flipH="1">
              <a:off x="6730300"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4" name="Google Shape;1354;p41"/>
            <p:cNvSpPr/>
            <p:nvPr/>
          </p:nvSpPr>
          <p:spPr>
            <a:xfrm flipH="1">
              <a:off x="6501641"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5" name="Google Shape;1355;p41"/>
            <p:cNvSpPr/>
            <p:nvPr/>
          </p:nvSpPr>
          <p:spPr>
            <a:xfrm flipH="1">
              <a:off x="7089081" y="3773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6" name="Google Shape;1356;p41"/>
            <p:cNvSpPr/>
            <p:nvPr/>
          </p:nvSpPr>
          <p:spPr>
            <a:xfrm flipH="1">
              <a:off x="6658506" y="36838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7" name="Google Shape;1357;p41"/>
            <p:cNvSpPr/>
            <p:nvPr/>
          </p:nvSpPr>
          <p:spPr>
            <a:xfrm flipH="1">
              <a:off x="6615970"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8" name="Google Shape;1358;p41"/>
            <p:cNvSpPr/>
            <p:nvPr/>
          </p:nvSpPr>
          <p:spPr>
            <a:xfrm flipH="1">
              <a:off x="6730300"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9" name="Google Shape;1359;p41"/>
            <p:cNvSpPr/>
            <p:nvPr/>
          </p:nvSpPr>
          <p:spPr>
            <a:xfrm flipH="1">
              <a:off x="6444476"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0" name="Google Shape;1360;p41"/>
            <p:cNvSpPr/>
            <p:nvPr/>
          </p:nvSpPr>
          <p:spPr>
            <a:xfrm flipH="1">
              <a:off x="7089091" y="3116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1" name="Google Shape;1361;p41"/>
            <p:cNvSpPr/>
            <p:nvPr/>
          </p:nvSpPr>
          <p:spPr>
            <a:xfrm flipH="1">
              <a:off x="711582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2" name="Google Shape;1362;p41"/>
            <p:cNvSpPr/>
            <p:nvPr/>
          </p:nvSpPr>
          <p:spPr>
            <a:xfrm flipH="1">
              <a:off x="6272981"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3" name="Google Shape;1363;p41"/>
            <p:cNvSpPr/>
            <p:nvPr/>
          </p:nvSpPr>
          <p:spPr>
            <a:xfrm flipH="1">
              <a:off x="6268208"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4" name="Google Shape;1364;p41"/>
            <p:cNvSpPr/>
            <p:nvPr/>
          </p:nvSpPr>
          <p:spPr>
            <a:xfrm flipH="1">
              <a:off x="609194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5" name="Google Shape;1365;p41"/>
            <p:cNvSpPr/>
            <p:nvPr/>
          </p:nvSpPr>
          <p:spPr>
            <a:xfrm flipH="1">
              <a:off x="6644553"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6" name="Google Shape;1366;p41"/>
            <p:cNvSpPr/>
            <p:nvPr/>
          </p:nvSpPr>
          <p:spPr>
            <a:xfrm flipH="1">
              <a:off x="6315517"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7" name="Google Shape;1367;p41"/>
            <p:cNvSpPr/>
            <p:nvPr/>
          </p:nvSpPr>
          <p:spPr>
            <a:xfrm flipH="1">
              <a:off x="6044322"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8" name="Google Shape;1368;p41"/>
            <p:cNvSpPr/>
            <p:nvPr/>
          </p:nvSpPr>
          <p:spPr>
            <a:xfrm flipH="1">
              <a:off x="7417967" y="25304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9" name="Google Shape;1369;p41"/>
            <p:cNvSpPr/>
            <p:nvPr/>
          </p:nvSpPr>
          <p:spPr>
            <a:xfrm flipH="1">
              <a:off x="7187620"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0" name="Google Shape;1370;p41"/>
            <p:cNvSpPr/>
            <p:nvPr/>
          </p:nvSpPr>
          <p:spPr>
            <a:xfrm flipH="1">
              <a:off x="7230155"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1" name="Google Shape;1371;p41"/>
            <p:cNvSpPr/>
            <p:nvPr/>
          </p:nvSpPr>
          <p:spPr>
            <a:xfrm flipH="1">
              <a:off x="7441317" y="3387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2" name="Google Shape;1372;p41"/>
            <p:cNvSpPr/>
            <p:nvPr/>
          </p:nvSpPr>
          <p:spPr>
            <a:xfrm flipH="1">
              <a:off x="6501641"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3" name="Google Shape;1373;p41"/>
            <p:cNvSpPr/>
            <p:nvPr/>
          </p:nvSpPr>
          <p:spPr>
            <a:xfrm flipH="1">
              <a:off x="7301949" y="3087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4" name="Google Shape;1374;p41"/>
            <p:cNvSpPr/>
            <p:nvPr/>
          </p:nvSpPr>
          <p:spPr>
            <a:xfrm flipH="1">
              <a:off x="7416279" y="2959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5" name="Google Shape;1375;p41"/>
            <p:cNvSpPr/>
            <p:nvPr/>
          </p:nvSpPr>
          <p:spPr>
            <a:xfrm flipH="1">
              <a:off x="6587388"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6" name="Google Shape;1376;p41"/>
            <p:cNvSpPr/>
            <p:nvPr/>
          </p:nvSpPr>
          <p:spPr>
            <a:xfrm flipH="1">
              <a:off x="6958960" y="28015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7" name="Google Shape;1377;p41"/>
            <p:cNvSpPr/>
            <p:nvPr/>
          </p:nvSpPr>
          <p:spPr>
            <a:xfrm flipH="1">
              <a:off x="6958960"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8" name="Google Shape;1378;p41"/>
            <p:cNvSpPr/>
            <p:nvPr/>
          </p:nvSpPr>
          <p:spPr>
            <a:xfrm flipH="1">
              <a:off x="6844630" y="37731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9" name="Google Shape;1379;p41"/>
            <p:cNvSpPr/>
            <p:nvPr/>
          </p:nvSpPr>
          <p:spPr>
            <a:xfrm flipH="1">
              <a:off x="6844630" y="3430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0" name="Google Shape;1380;p41"/>
            <p:cNvSpPr/>
            <p:nvPr/>
          </p:nvSpPr>
          <p:spPr>
            <a:xfrm flipH="1">
              <a:off x="6730300" y="30015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1" name="Google Shape;1381;p41"/>
            <p:cNvSpPr/>
            <p:nvPr/>
          </p:nvSpPr>
          <p:spPr>
            <a:xfrm flipH="1">
              <a:off x="6444476"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2" name="Google Shape;1382;p41"/>
            <p:cNvSpPr/>
            <p:nvPr/>
          </p:nvSpPr>
          <p:spPr>
            <a:xfrm flipH="1">
              <a:off x="6487012"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3" name="Google Shape;1383;p41"/>
            <p:cNvSpPr/>
            <p:nvPr/>
          </p:nvSpPr>
          <p:spPr>
            <a:xfrm flipH="1">
              <a:off x="6330146"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4" name="Google Shape;1384;p41"/>
            <p:cNvSpPr/>
            <p:nvPr/>
          </p:nvSpPr>
          <p:spPr>
            <a:xfrm flipH="1">
              <a:off x="6086858"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5" name="Google Shape;1385;p41"/>
            <p:cNvSpPr/>
            <p:nvPr/>
          </p:nvSpPr>
          <p:spPr>
            <a:xfrm flipH="1">
              <a:off x="616373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6" name="Google Shape;1386;p41"/>
            <p:cNvSpPr/>
            <p:nvPr/>
          </p:nvSpPr>
          <p:spPr>
            <a:xfrm flipH="1">
              <a:off x="7416279"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7" name="Google Shape;1387;p41"/>
            <p:cNvSpPr/>
            <p:nvPr/>
          </p:nvSpPr>
          <p:spPr>
            <a:xfrm flipH="1">
              <a:off x="6372682"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8" name="Google Shape;1388;p41"/>
            <p:cNvSpPr/>
            <p:nvPr/>
          </p:nvSpPr>
          <p:spPr>
            <a:xfrm flipH="1">
              <a:off x="6163734"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9" name="Google Shape;1389;p41"/>
            <p:cNvSpPr/>
            <p:nvPr/>
          </p:nvSpPr>
          <p:spPr>
            <a:xfrm flipH="1">
              <a:off x="49905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0" name="Google Shape;1390;p41"/>
            <p:cNvSpPr/>
            <p:nvPr/>
          </p:nvSpPr>
          <p:spPr>
            <a:xfrm flipH="1">
              <a:off x="5307926"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1" name="Google Shape;1391;p41"/>
            <p:cNvSpPr/>
            <p:nvPr/>
          </p:nvSpPr>
          <p:spPr>
            <a:xfrm flipH="1">
              <a:off x="538334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2" name="Google Shape;1392;p41"/>
            <p:cNvSpPr/>
            <p:nvPr/>
          </p:nvSpPr>
          <p:spPr>
            <a:xfrm flipH="1">
              <a:off x="4595428"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3" name="Google Shape;1393;p41"/>
            <p:cNvSpPr/>
            <p:nvPr/>
          </p:nvSpPr>
          <p:spPr>
            <a:xfrm flipH="1">
              <a:off x="543319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4" name="Google Shape;1394;p41"/>
            <p:cNvSpPr/>
            <p:nvPr/>
          </p:nvSpPr>
          <p:spPr>
            <a:xfrm flipH="1">
              <a:off x="554752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5" name="Google Shape;1395;p41"/>
            <p:cNvSpPr/>
            <p:nvPr/>
          </p:nvSpPr>
          <p:spPr>
            <a:xfrm flipH="1">
              <a:off x="516199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6" name="Google Shape;1396;p41"/>
            <p:cNvSpPr/>
            <p:nvPr/>
          </p:nvSpPr>
          <p:spPr>
            <a:xfrm flipH="1">
              <a:off x="493333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7" name="Google Shape;1397;p41"/>
            <p:cNvSpPr/>
            <p:nvPr/>
          </p:nvSpPr>
          <p:spPr>
            <a:xfrm flipH="1">
              <a:off x="552077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8" name="Google Shape;1398;p41"/>
            <p:cNvSpPr/>
            <p:nvPr/>
          </p:nvSpPr>
          <p:spPr>
            <a:xfrm flipH="1">
              <a:off x="5090201"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9" name="Google Shape;1399;p41"/>
            <p:cNvSpPr/>
            <p:nvPr/>
          </p:nvSpPr>
          <p:spPr>
            <a:xfrm flipH="1">
              <a:off x="504766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0" name="Google Shape;1400;p41"/>
            <p:cNvSpPr/>
            <p:nvPr/>
          </p:nvSpPr>
          <p:spPr>
            <a:xfrm flipH="1">
              <a:off x="516199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1" name="Google Shape;1401;p41"/>
            <p:cNvSpPr/>
            <p:nvPr/>
          </p:nvSpPr>
          <p:spPr>
            <a:xfrm flipH="1">
              <a:off x="487617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2" name="Google Shape;1402;p41"/>
            <p:cNvSpPr/>
            <p:nvPr/>
          </p:nvSpPr>
          <p:spPr>
            <a:xfrm flipH="1">
              <a:off x="552078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3" name="Google Shape;1403;p41"/>
            <p:cNvSpPr/>
            <p:nvPr/>
          </p:nvSpPr>
          <p:spPr>
            <a:xfrm flipH="1">
              <a:off x="554752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4" name="Google Shape;1404;p41"/>
            <p:cNvSpPr/>
            <p:nvPr/>
          </p:nvSpPr>
          <p:spPr>
            <a:xfrm flipH="1">
              <a:off x="470467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5" name="Google Shape;1405;p41"/>
            <p:cNvSpPr/>
            <p:nvPr/>
          </p:nvSpPr>
          <p:spPr>
            <a:xfrm flipH="1">
              <a:off x="4699902"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6" name="Google Shape;1406;p41"/>
            <p:cNvSpPr/>
            <p:nvPr/>
          </p:nvSpPr>
          <p:spPr>
            <a:xfrm flipH="1">
              <a:off x="452363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7" name="Google Shape;1407;p41"/>
            <p:cNvSpPr/>
            <p:nvPr/>
          </p:nvSpPr>
          <p:spPr>
            <a:xfrm flipH="1">
              <a:off x="5076247"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8" name="Google Shape;1408;p41"/>
            <p:cNvSpPr/>
            <p:nvPr/>
          </p:nvSpPr>
          <p:spPr>
            <a:xfrm flipH="1">
              <a:off x="4747212"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9" name="Google Shape;1409;p41"/>
            <p:cNvSpPr/>
            <p:nvPr/>
          </p:nvSpPr>
          <p:spPr>
            <a:xfrm flipH="1">
              <a:off x="4476016"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0" name="Google Shape;1410;p41"/>
            <p:cNvSpPr/>
            <p:nvPr/>
          </p:nvSpPr>
          <p:spPr>
            <a:xfrm flipH="1">
              <a:off x="5847973"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1" name="Google Shape;1411;p41"/>
            <p:cNvSpPr/>
            <p:nvPr/>
          </p:nvSpPr>
          <p:spPr>
            <a:xfrm flipH="1">
              <a:off x="5619314"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2" name="Google Shape;1412;p41"/>
            <p:cNvSpPr/>
            <p:nvPr/>
          </p:nvSpPr>
          <p:spPr>
            <a:xfrm flipH="1">
              <a:off x="56618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3" name="Google Shape;1413;p41"/>
            <p:cNvSpPr/>
            <p:nvPr/>
          </p:nvSpPr>
          <p:spPr>
            <a:xfrm flipH="1">
              <a:off x="5873011"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4" name="Google Shape;1414;p41"/>
            <p:cNvSpPr/>
            <p:nvPr/>
          </p:nvSpPr>
          <p:spPr>
            <a:xfrm flipH="1">
              <a:off x="493333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5" name="Google Shape;1415;p41"/>
            <p:cNvSpPr/>
            <p:nvPr/>
          </p:nvSpPr>
          <p:spPr>
            <a:xfrm flipH="1">
              <a:off x="5733643"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6" name="Google Shape;1416;p41"/>
            <p:cNvSpPr/>
            <p:nvPr/>
          </p:nvSpPr>
          <p:spPr>
            <a:xfrm flipH="1">
              <a:off x="5847973"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7" name="Google Shape;1417;p41"/>
            <p:cNvSpPr/>
            <p:nvPr/>
          </p:nvSpPr>
          <p:spPr>
            <a:xfrm flipH="1">
              <a:off x="5019082"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8" name="Google Shape;1418;p41"/>
            <p:cNvSpPr/>
            <p:nvPr/>
          </p:nvSpPr>
          <p:spPr>
            <a:xfrm flipH="1">
              <a:off x="5390654"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9" name="Google Shape;1419;p41"/>
            <p:cNvSpPr/>
            <p:nvPr/>
          </p:nvSpPr>
          <p:spPr>
            <a:xfrm flipH="1">
              <a:off x="5390654"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0" name="Google Shape;1420;p41"/>
            <p:cNvSpPr/>
            <p:nvPr/>
          </p:nvSpPr>
          <p:spPr>
            <a:xfrm flipH="1">
              <a:off x="5276324"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1" name="Google Shape;1421;p41"/>
            <p:cNvSpPr/>
            <p:nvPr/>
          </p:nvSpPr>
          <p:spPr>
            <a:xfrm flipH="1">
              <a:off x="5276324"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2" name="Google Shape;1422;p41"/>
            <p:cNvSpPr/>
            <p:nvPr/>
          </p:nvSpPr>
          <p:spPr>
            <a:xfrm flipH="1">
              <a:off x="516199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3" name="Google Shape;1423;p41"/>
            <p:cNvSpPr/>
            <p:nvPr/>
          </p:nvSpPr>
          <p:spPr>
            <a:xfrm flipH="1">
              <a:off x="487617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4" name="Google Shape;1424;p41"/>
            <p:cNvSpPr/>
            <p:nvPr/>
          </p:nvSpPr>
          <p:spPr>
            <a:xfrm flipH="1">
              <a:off x="4918706"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5" name="Google Shape;1425;p41"/>
            <p:cNvSpPr/>
            <p:nvPr/>
          </p:nvSpPr>
          <p:spPr>
            <a:xfrm flipH="1">
              <a:off x="476184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6" name="Google Shape;1426;p41"/>
            <p:cNvSpPr/>
            <p:nvPr/>
          </p:nvSpPr>
          <p:spPr>
            <a:xfrm flipH="1">
              <a:off x="4518552"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7" name="Google Shape;1427;p41"/>
            <p:cNvSpPr/>
            <p:nvPr/>
          </p:nvSpPr>
          <p:spPr>
            <a:xfrm flipH="1">
              <a:off x="4595428"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8" name="Google Shape;1428;p41"/>
            <p:cNvSpPr/>
            <p:nvPr/>
          </p:nvSpPr>
          <p:spPr>
            <a:xfrm flipH="1">
              <a:off x="5847973"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9" name="Google Shape;1429;p41"/>
            <p:cNvSpPr/>
            <p:nvPr/>
          </p:nvSpPr>
          <p:spPr>
            <a:xfrm flipH="1">
              <a:off x="4804377"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0" name="Google Shape;1430;p41"/>
            <p:cNvSpPr/>
            <p:nvPr/>
          </p:nvSpPr>
          <p:spPr>
            <a:xfrm flipH="1">
              <a:off x="4595428"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1" name="Google Shape;1431;p41"/>
            <p:cNvSpPr/>
            <p:nvPr/>
          </p:nvSpPr>
          <p:spPr>
            <a:xfrm flipH="1">
              <a:off x="3447048"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2" name="Google Shape;1432;p41"/>
            <p:cNvSpPr/>
            <p:nvPr/>
          </p:nvSpPr>
          <p:spPr>
            <a:xfrm flipH="1">
              <a:off x="3764474"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3" name="Google Shape;1433;p41"/>
            <p:cNvSpPr/>
            <p:nvPr/>
          </p:nvSpPr>
          <p:spPr>
            <a:xfrm flipH="1">
              <a:off x="3839888" y="30199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4" name="Google Shape;1434;p41"/>
            <p:cNvSpPr/>
            <p:nvPr/>
          </p:nvSpPr>
          <p:spPr>
            <a:xfrm flipH="1">
              <a:off x="3051976"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5" name="Google Shape;1435;p41"/>
            <p:cNvSpPr/>
            <p:nvPr/>
          </p:nvSpPr>
          <p:spPr>
            <a:xfrm flipH="1">
              <a:off x="3889738"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6" name="Google Shape;1436;p41"/>
            <p:cNvSpPr/>
            <p:nvPr/>
          </p:nvSpPr>
          <p:spPr>
            <a:xfrm flipH="1">
              <a:off x="4004068"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7" name="Google Shape;1437;p41"/>
            <p:cNvSpPr/>
            <p:nvPr/>
          </p:nvSpPr>
          <p:spPr>
            <a:xfrm flipH="1">
              <a:off x="3618543"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8" name="Google Shape;1438;p41"/>
            <p:cNvSpPr/>
            <p:nvPr/>
          </p:nvSpPr>
          <p:spPr>
            <a:xfrm flipH="1">
              <a:off x="3389883"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9" name="Google Shape;1439;p41"/>
            <p:cNvSpPr/>
            <p:nvPr/>
          </p:nvSpPr>
          <p:spPr>
            <a:xfrm flipH="1">
              <a:off x="3977323"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0" name="Google Shape;1440;p41"/>
            <p:cNvSpPr/>
            <p:nvPr/>
          </p:nvSpPr>
          <p:spPr>
            <a:xfrm flipH="1">
              <a:off x="3546749"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1" name="Google Shape;1441;p41"/>
            <p:cNvSpPr/>
            <p:nvPr/>
          </p:nvSpPr>
          <p:spPr>
            <a:xfrm flipH="1">
              <a:off x="3504213" y="32339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2" name="Google Shape;1442;p41"/>
            <p:cNvSpPr/>
            <p:nvPr/>
          </p:nvSpPr>
          <p:spPr>
            <a:xfrm flipH="1">
              <a:off x="3618543"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3" name="Google Shape;1443;p41"/>
            <p:cNvSpPr/>
            <p:nvPr/>
          </p:nvSpPr>
          <p:spPr>
            <a:xfrm flipH="1">
              <a:off x="3332718"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4" name="Google Shape;1444;p41"/>
            <p:cNvSpPr/>
            <p:nvPr/>
          </p:nvSpPr>
          <p:spPr>
            <a:xfrm flipH="1">
              <a:off x="3977333"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5" name="Google Shape;1445;p41"/>
            <p:cNvSpPr/>
            <p:nvPr/>
          </p:nvSpPr>
          <p:spPr>
            <a:xfrm flipH="1">
              <a:off x="4004068"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6" name="Google Shape;1446;p41"/>
            <p:cNvSpPr/>
            <p:nvPr/>
          </p:nvSpPr>
          <p:spPr>
            <a:xfrm flipH="1">
              <a:off x="3161223"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7" name="Google Shape;1447;p41"/>
            <p:cNvSpPr/>
            <p:nvPr/>
          </p:nvSpPr>
          <p:spPr>
            <a:xfrm flipH="1">
              <a:off x="31564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8" name="Google Shape;1448;p41"/>
            <p:cNvSpPr/>
            <p:nvPr/>
          </p:nvSpPr>
          <p:spPr>
            <a:xfrm flipH="1">
              <a:off x="2980183"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9" name="Google Shape;1449;p41"/>
            <p:cNvSpPr/>
            <p:nvPr/>
          </p:nvSpPr>
          <p:spPr>
            <a:xfrm flipH="1">
              <a:off x="353279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0" name="Google Shape;1450;p41"/>
            <p:cNvSpPr/>
            <p:nvPr/>
          </p:nvSpPr>
          <p:spPr>
            <a:xfrm flipH="1">
              <a:off x="320376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1" name="Google Shape;1451;p41"/>
            <p:cNvSpPr/>
            <p:nvPr/>
          </p:nvSpPr>
          <p:spPr>
            <a:xfrm flipH="1">
              <a:off x="2932564"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2" name="Google Shape;1452;p41"/>
            <p:cNvSpPr/>
            <p:nvPr/>
          </p:nvSpPr>
          <p:spPr>
            <a:xfrm flipH="1">
              <a:off x="4304521"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3" name="Google Shape;1453;p41"/>
            <p:cNvSpPr/>
            <p:nvPr/>
          </p:nvSpPr>
          <p:spPr>
            <a:xfrm flipH="1">
              <a:off x="407586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4" name="Google Shape;1454;p41"/>
            <p:cNvSpPr/>
            <p:nvPr/>
          </p:nvSpPr>
          <p:spPr>
            <a:xfrm flipH="1">
              <a:off x="4118398"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5" name="Google Shape;1455;p41"/>
            <p:cNvSpPr/>
            <p:nvPr/>
          </p:nvSpPr>
          <p:spPr>
            <a:xfrm flipH="1">
              <a:off x="4329559"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6" name="Google Shape;1456;p41"/>
            <p:cNvSpPr/>
            <p:nvPr/>
          </p:nvSpPr>
          <p:spPr>
            <a:xfrm flipH="1">
              <a:off x="3389883"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7" name="Google Shape;1457;p41"/>
            <p:cNvSpPr/>
            <p:nvPr/>
          </p:nvSpPr>
          <p:spPr>
            <a:xfrm flipH="1">
              <a:off x="4190191" y="3119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8" name="Google Shape;1458;p41"/>
            <p:cNvSpPr/>
            <p:nvPr/>
          </p:nvSpPr>
          <p:spPr>
            <a:xfrm flipH="1">
              <a:off x="4304521" y="29913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9" name="Google Shape;1459;p41"/>
            <p:cNvSpPr/>
            <p:nvPr/>
          </p:nvSpPr>
          <p:spPr>
            <a:xfrm flipH="1">
              <a:off x="347563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0" name="Google Shape;1460;p41"/>
            <p:cNvSpPr/>
            <p:nvPr/>
          </p:nvSpPr>
          <p:spPr>
            <a:xfrm flipH="1">
              <a:off x="3847202"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1" name="Google Shape;1461;p41"/>
            <p:cNvSpPr/>
            <p:nvPr/>
          </p:nvSpPr>
          <p:spPr>
            <a:xfrm flipH="1">
              <a:off x="3847202"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2" name="Google Shape;1462;p41"/>
            <p:cNvSpPr/>
            <p:nvPr/>
          </p:nvSpPr>
          <p:spPr>
            <a:xfrm flipH="1">
              <a:off x="3732872"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3" name="Google Shape;1463;p41"/>
            <p:cNvSpPr/>
            <p:nvPr/>
          </p:nvSpPr>
          <p:spPr>
            <a:xfrm flipH="1">
              <a:off x="3732872"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4" name="Google Shape;1464;p41"/>
            <p:cNvSpPr/>
            <p:nvPr/>
          </p:nvSpPr>
          <p:spPr>
            <a:xfrm flipH="1">
              <a:off x="3618543" y="3033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5" name="Google Shape;1465;p41"/>
            <p:cNvSpPr/>
            <p:nvPr/>
          </p:nvSpPr>
          <p:spPr>
            <a:xfrm flipH="1">
              <a:off x="3332718"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6" name="Google Shape;1466;p41"/>
            <p:cNvSpPr/>
            <p:nvPr/>
          </p:nvSpPr>
          <p:spPr>
            <a:xfrm flipH="1">
              <a:off x="3375254"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7" name="Google Shape;1467;p41"/>
            <p:cNvSpPr/>
            <p:nvPr/>
          </p:nvSpPr>
          <p:spPr>
            <a:xfrm flipH="1">
              <a:off x="3218388"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8" name="Google Shape;1468;p41"/>
            <p:cNvSpPr/>
            <p:nvPr/>
          </p:nvSpPr>
          <p:spPr>
            <a:xfrm flipH="1">
              <a:off x="29751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9" name="Google Shape;1469;p41"/>
            <p:cNvSpPr/>
            <p:nvPr/>
          </p:nvSpPr>
          <p:spPr>
            <a:xfrm flipH="1">
              <a:off x="305197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0" name="Google Shape;1470;p41"/>
            <p:cNvSpPr/>
            <p:nvPr/>
          </p:nvSpPr>
          <p:spPr>
            <a:xfrm flipH="1">
              <a:off x="4304521"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1" name="Google Shape;1471;p41"/>
            <p:cNvSpPr/>
            <p:nvPr/>
          </p:nvSpPr>
          <p:spPr>
            <a:xfrm flipH="1">
              <a:off x="326092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2" name="Google Shape;1472;p41"/>
            <p:cNvSpPr/>
            <p:nvPr/>
          </p:nvSpPr>
          <p:spPr>
            <a:xfrm flipH="1">
              <a:off x="3051976" y="30199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3" name="Google Shape;1473;p41"/>
            <p:cNvSpPr/>
            <p:nvPr/>
          </p:nvSpPr>
          <p:spPr>
            <a:xfrm flipH="1">
              <a:off x="189713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4" name="Google Shape;1474;p41"/>
            <p:cNvSpPr/>
            <p:nvPr/>
          </p:nvSpPr>
          <p:spPr>
            <a:xfrm flipH="1">
              <a:off x="2214560"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5" name="Google Shape;1475;p41"/>
            <p:cNvSpPr/>
            <p:nvPr/>
          </p:nvSpPr>
          <p:spPr>
            <a:xfrm flipH="1">
              <a:off x="2289973" y="30199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6" name="Google Shape;1476;p41"/>
            <p:cNvSpPr/>
            <p:nvPr/>
          </p:nvSpPr>
          <p:spPr>
            <a:xfrm flipH="1">
              <a:off x="2753069" y="25411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7" name="Google Shape;1477;p41"/>
            <p:cNvSpPr/>
            <p:nvPr/>
          </p:nvSpPr>
          <p:spPr>
            <a:xfrm flipH="1">
              <a:off x="2339824"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8" name="Google Shape;1478;p41"/>
            <p:cNvSpPr/>
            <p:nvPr/>
          </p:nvSpPr>
          <p:spPr>
            <a:xfrm flipH="1">
              <a:off x="2454154"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9" name="Google Shape;1479;p41"/>
            <p:cNvSpPr/>
            <p:nvPr/>
          </p:nvSpPr>
          <p:spPr>
            <a:xfrm flipH="1">
              <a:off x="206862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0" name="Google Shape;1480;p41"/>
            <p:cNvSpPr/>
            <p:nvPr/>
          </p:nvSpPr>
          <p:spPr>
            <a:xfrm flipH="1">
              <a:off x="1839969"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1" name="Google Shape;1481;p41"/>
            <p:cNvSpPr/>
            <p:nvPr/>
          </p:nvSpPr>
          <p:spPr>
            <a:xfrm flipH="1">
              <a:off x="451856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2" name="Google Shape;1482;p41"/>
            <p:cNvSpPr/>
            <p:nvPr/>
          </p:nvSpPr>
          <p:spPr>
            <a:xfrm flipH="1">
              <a:off x="2055847" y="26374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3" name="Google Shape;1483;p41"/>
            <p:cNvSpPr/>
            <p:nvPr/>
          </p:nvSpPr>
          <p:spPr>
            <a:xfrm flipH="1">
              <a:off x="2141810"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4" name="Google Shape;1484;p41"/>
            <p:cNvSpPr/>
            <p:nvPr/>
          </p:nvSpPr>
          <p:spPr>
            <a:xfrm flipH="1">
              <a:off x="261749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5" name="Google Shape;1485;p41"/>
            <p:cNvSpPr/>
            <p:nvPr/>
          </p:nvSpPr>
          <p:spPr>
            <a:xfrm flipH="1">
              <a:off x="7487796"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6" name="Google Shape;1486;p41"/>
            <p:cNvSpPr/>
            <p:nvPr/>
          </p:nvSpPr>
          <p:spPr>
            <a:xfrm flipH="1">
              <a:off x="2427419"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7" name="Google Shape;1487;p41"/>
            <p:cNvSpPr/>
            <p:nvPr/>
          </p:nvSpPr>
          <p:spPr>
            <a:xfrm flipH="1">
              <a:off x="245415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8" name="Google Shape;1488;p41"/>
            <p:cNvSpPr/>
            <p:nvPr/>
          </p:nvSpPr>
          <p:spPr>
            <a:xfrm flipH="1">
              <a:off x="1573171" y="254818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89" name="Google Shape;1489;p41"/>
            <p:cNvSpPr/>
            <p:nvPr/>
          </p:nvSpPr>
          <p:spPr>
            <a:xfrm flipH="1">
              <a:off x="2246594" y="24982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0" name="Google Shape;1490;p41"/>
            <p:cNvSpPr/>
            <p:nvPr/>
          </p:nvSpPr>
          <p:spPr>
            <a:xfrm flipH="1">
              <a:off x="660611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1" name="Google Shape;1491;p41"/>
            <p:cNvSpPr/>
            <p:nvPr/>
          </p:nvSpPr>
          <p:spPr>
            <a:xfrm flipH="1">
              <a:off x="2754607"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2" name="Google Shape;1492;p41"/>
            <p:cNvSpPr/>
            <p:nvPr/>
          </p:nvSpPr>
          <p:spPr>
            <a:xfrm flipH="1">
              <a:off x="252594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3" name="Google Shape;1493;p41"/>
            <p:cNvSpPr/>
            <p:nvPr/>
          </p:nvSpPr>
          <p:spPr>
            <a:xfrm flipH="1">
              <a:off x="2568484"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4" name="Google Shape;1494;p41"/>
            <p:cNvSpPr/>
            <p:nvPr/>
          </p:nvSpPr>
          <p:spPr>
            <a:xfrm flipH="1">
              <a:off x="277964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5" name="Google Shape;1495;p41"/>
            <p:cNvSpPr/>
            <p:nvPr/>
          </p:nvSpPr>
          <p:spPr>
            <a:xfrm flipH="1">
              <a:off x="1848999"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6" name="Google Shape;1496;p41"/>
            <p:cNvSpPr/>
            <p:nvPr/>
          </p:nvSpPr>
          <p:spPr>
            <a:xfrm flipH="1">
              <a:off x="2640277" y="3119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7" name="Google Shape;1497;p41"/>
            <p:cNvSpPr/>
            <p:nvPr/>
          </p:nvSpPr>
          <p:spPr>
            <a:xfrm flipH="1">
              <a:off x="2754607" y="29913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8" name="Google Shape;1498;p41"/>
            <p:cNvSpPr/>
            <p:nvPr/>
          </p:nvSpPr>
          <p:spPr>
            <a:xfrm flipH="1">
              <a:off x="1925716"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9" name="Google Shape;1499;p41"/>
            <p:cNvSpPr/>
            <p:nvPr/>
          </p:nvSpPr>
          <p:spPr>
            <a:xfrm flipH="1">
              <a:off x="229728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0" name="Google Shape;1500;p41"/>
            <p:cNvSpPr/>
            <p:nvPr/>
          </p:nvSpPr>
          <p:spPr>
            <a:xfrm flipH="1">
              <a:off x="3335268"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1" name="Google Shape;1501;p41"/>
            <p:cNvSpPr/>
            <p:nvPr/>
          </p:nvSpPr>
          <p:spPr>
            <a:xfrm flipH="1">
              <a:off x="3485823"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2" name="Google Shape;1502;p41"/>
            <p:cNvSpPr/>
            <p:nvPr/>
          </p:nvSpPr>
          <p:spPr>
            <a:xfrm flipH="1">
              <a:off x="2214560" y="3315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3" name="Google Shape;1503;p41"/>
            <p:cNvSpPr/>
            <p:nvPr/>
          </p:nvSpPr>
          <p:spPr>
            <a:xfrm flipH="1">
              <a:off x="2068628" y="3033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4" name="Google Shape;1504;p41"/>
            <p:cNvSpPr/>
            <p:nvPr/>
          </p:nvSpPr>
          <p:spPr>
            <a:xfrm flipH="1">
              <a:off x="3847211" y="24623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5" name="Google Shape;1505;p41"/>
            <p:cNvSpPr/>
            <p:nvPr/>
          </p:nvSpPr>
          <p:spPr>
            <a:xfrm flipH="1">
              <a:off x="261493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6" name="Google Shape;1506;p41"/>
            <p:cNvSpPr/>
            <p:nvPr/>
          </p:nvSpPr>
          <p:spPr>
            <a:xfrm flipH="1">
              <a:off x="1643212" y="27197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7" name="Google Shape;1507;p41"/>
            <p:cNvSpPr/>
            <p:nvPr/>
          </p:nvSpPr>
          <p:spPr>
            <a:xfrm flipH="1">
              <a:off x="2754607"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8" name="Google Shape;1508;p41"/>
            <p:cNvSpPr/>
            <p:nvPr/>
          </p:nvSpPr>
          <p:spPr>
            <a:xfrm flipH="1">
              <a:off x="2053024" y="24411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9" name="Google Shape;1509;p41"/>
            <p:cNvSpPr/>
            <p:nvPr/>
          </p:nvSpPr>
          <p:spPr>
            <a:xfrm flipH="1">
              <a:off x="1847274" y="305303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0" name="Google Shape;1510;p41"/>
            <p:cNvSpPr/>
            <p:nvPr/>
          </p:nvSpPr>
          <p:spPr>
            <a:xfrm flipH="1">
              <a:off x="2277023" y="35415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1" name="Google Shape;1511;p41"/>
            <p:cNvSpPr/>
            <p:nvPr/>
          </p:nvSpPr>
          <p:spPr>
            <a:xfrm flipH="1">
              <a:off x="2099893" y="348165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2" name="Google Shape;1512;p41"/>
            <p:cNvSpPr/>
            <p:nvPr/>
          </p:nvSpPr>
          <p:spPr>
            <a:xfrm flipH="1">
              <a:off x="1674945" y="29287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3" name="Google Shape;1513;p41"/>
            <p:cNvSpPr/>
            <p:nvPr/>
          </p:nvSpPr>
          <p:spPr>
            <a:xfrm flipH="1">
              <a:off x="1960769"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4" name="Google Shape;1514;p41"/>
            <p:cNvSpPr/>
            <p:nvPr/>
          </p:nvSpPr>
          <p:spPr>
            <a:xfrm flipH="1">
              <a:off x="1521716" y="29715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5" name="Google Shape;1515;p41"/>
            <p:cNvSpPr/>
            <p:nvPr/>
          </p:nvSpPr>
          <p:spPr>
            <a:xfrm flipH="1">
              <a:off x="1671836" y="31464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6" name="Google Shape;1516;p41"/>
            <p:cNvSpPr/>
            <p:nvPr/>
          </p:nvSpPr>
          <p:spPr>
            <a:xfrm flipH="1">
              <a:off x="2357815" y="37179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7" name="Google Shape;1517;p41"/>
            <p:cNvSpPr/>
            <p:nvPr/>
          </p:nvSpPr>
          <p:spPr>
            <a:xfrm flipH="1">
              <a:off x="12632685" y="2016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8" name="Google Shape;1518;p41"/>
            <p:cNvSpPr/>
            <p:nvPr/>
          </p:nvSpPr>
          <p:spPr>
            <a:xfrm flipH="1">
              <a:off x="13470447" y="1830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9" name="Google Shape;1519;p41"/>
            <p:cNvSpPr/>
            <p:nvPr/>
          </p:nvSpPr>
          <p:spPr>
            <a:xfrm flipH="1">
              <a:off x="13023894" y="24163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0" name="Google Shape;1520;p41"/>
            <p:cNvSpPr/>
            <p:nvPr/>
          </p:nvSpPr>
          <p:spPr>
            <a:xfrm flipH="1">
              <a:off x="13084922" y="1759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1" name="Google Shape;1521;p41"/>
            <p:cNvSpPr/>
            <p:nvPr/>
          </p:nvSpPr>
          <p:spPr>
            <a:xfrm flipH="1">
              <a:off x="13199252" y="18733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2" name="Google Shape;1522;p41"/>
            <p:cNvSpPr/>
            <p:nvPr/>
          </p:nvSpPr>
          <p:spPr>
            <a:xfrm flipH="1">
              <a:off x="12913427" y="1759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3" name="Google Shape;1523;p41"/>
            <p:cNvSpPr/>
            <p:nvPr/>
          </p:nvSpPr>
          <p:spPr>
            <a:xfrm flipH="1">
              <a:off x="12737159" y="1816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4" name="Google Shape;1524;p41"/>
            <p:cNvSpPr/>
            <p:nvPr/>
          </p:nvSpPr>
          <p:spPr>
            <a:xfrm flipH="1">
              <a:off x="12413750" y="177199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5" name="Google Shape;1525;p41"/>
            <p:cNvSpPr/>
            <p:nvPr/>
          </p:nvSpPr>
          <p:spPr>
            <a:xfrm flipH="1">
              <a:off x="13113505" y="20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6" name="Google Shape;1526;p41"/>
            <p:cNvSpPr/>
            <p:nvPr/>
          </p:nvSpPr>
          <p:spPr>
            <a:xfrm flipH="1">
              <a:off x="12784469" y="2159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7" name="Google Shape;1527;p41"/>
            <p:cNvSpPr/>
            <p:nvPr/>
          </p:nvSpPr>
          <p:spPr>
            <a:xfrm flipH="1">
              <a:off x="12970592"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8" name="Google Shape;1528;p41"/>
            <p:cNvSpPr/>
            <p:nvPr/>
          </p:nvSpPr>
          <p:spPr>
            <a:xfrm flipH="1">
              <a:off x="13427911"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9" name="Google Shape;1529;p41"/>
            <p:cNvSpPr/>
            <p:nvPr/>
          </p:nvSpPr>
          <p:spPr>
            <a:xfrm flipH="1">
              <a:off x="13263319" y="2416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0" name="Google Shape;1530;p41"/>
            <p:cNvSpPr/>
            <p:nvPr/>
          </p:nvSpPr>
          <p:spPr>
            <a:xfrm flipH="1">
              <a:off x="13313581" y="1987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1" name="Google Shape;1531;p41"/>
            <p:cNvSpPr/>
            <p:nvPr/>
          </p:nvSpPr>
          <p:spPr>
            <a:xfrm flipH="1">
              <a:off x="12913427" y="19876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2" name="Google Shape;1532;p41"/>
            <p:cNvSpPr/>
            <p:nvPr/>
          </p:nvSpPr>
          <p:spPr>
            <a:xfrm flipH="1">
              <a:off x="12564558" y="2316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3" name="Google Shape;1533;p41"/>
            <p:cNvSpPr/>
            <p:nvPr/>
          </p:nvSpPr>
          <p:spPr>
            <a:xfrm flipH="1">
              <a:off x="12784469" y="242880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4" name="Google Shape;1534;p41"/>
            <p:cNvSpPr/>
            <p:nvPr/>
          </p:nvSpPr>
          <p:spPr>
            <a:xfrm flipH="1">
              <a:off x="10956897" y="240236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5" name="Google Shape;1535;p41"/>
            <p:cNvSpPr/>
            <p:nvPr/>
          </p:nvSpPr>
          <p:spPr>
            <a:xfrm flipH="1">
              <a:off x="11914071" y="1830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6" name="Google Shape;1536;p41"/>
            <p:cNvSpPr/>
            <p:nvPr/>
          </p:nvSpPr>
          <p:spPr>
            <a:xfrm flipH="1">
              <a:off x="12028401" y="20594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7" name="Google Shape;1537;p41"/>
            <p:cNvSpPr/>
            <p:nvPr/>
          </p:nvSpPr>
          <p:spPr>
            <a:xfrm flipH="1">
              <a:off x="12001656" y="2330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8" name="Google Shape;1538;p41"/>
            <p:cNvSpPr/>
            <p:nvPr/>
          </p:nvSpPr>
          <p:spPr>
            <a:xfrm flipH="1">
              <a:off x="11571081" y="22413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9" name="Google Shape;1539;p41"/>
            <p:cNvSpPr/>
            <p:nvPr/>
          </p:nvSpPr>
          <p:spPr>
            <a:xfrm flipH="1">
              <a:off x="11528545" y="1759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0" name="Google Shape;1540;p41"/>
            <p:cNvSpPr/>
            <p:nvPr/>
          </p:nvSpPr>
          <p:spPr>
            <a:xfrm flipH="1">
              <a:off x="11642875" y="18733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1" name="Google Shape;1541;p41"/>
            <p:cNvSpPr/>
            <p:nvPr/>
          </p:nvSpPr>
          <p:spPr>
            <a:xfrm flipH="1">
              <a:off x="11357051" y="1759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2" name="Google Shape;1542;p41"/>
            <p:cNvSpPr/>
            <p:nvPr/>
          </p:nvSpPr>
          <p:spPr>
            <a:xfrm flipH="1">
              <a:off x="11180783" y="1816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3" name="Google Shape;1543;p41"/>
            <p:cNvSpPr/>
            <p:nvPr/>
          </p:nvSpPr>
          <p:spPr>
            <a:xfrm flipH="1">
              <a:off x="11004516" y="17810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4" name="Google Shape;1544;p41"/>
            <p:cNvSpPr/>
            <p:nvPr/>
          </p:nvSpPr>
          <p:spPr>
            <a:xfrm flipH="1">
              <a:off x="11557128" y="20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5" name="Google Shape;1545;p41"/>
            <p:cNvSpPr/>
            <p:nvPr/>
          </p:nvSpPr>
          <p:spPr>
            <a:xfrm flipH="1">
              <a:off x="11228092" y="2159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6" name="Google Shape;1546;p41"/>
            <p:cNvSpPr/>
            <p:nvPr/>
          </p:nvSpPr>
          <p:spPr>
            <a:xfrm flipH="1">
              <a:off x="12160876" y="234349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7" name="Google Shape;1547;p41"/>
            <p:cNvSpPr/>
            <p:nvPr/>
          </p:nvSpPr>
          <p:spPr>
            <a:xfrm flipH="1">
              <a:off x="12353892" y="19451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8" name="Google Shape;1548;p41"/>
            <p:cNvSpPr/>
            <p:nvPr/>
          </p:nvSpPr>
          <p:spPr>
            <a:xfrm flipH="1">
              <a:off x="11414216"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9" name="Google Shape;1549;p41"/>
            <p:cNvSpPr/>
            <p:nvPr/>
          </p:nvSpPr>
          <p:spPr>
            <a:xfrm flipH="1">
              <a:off x="11871535"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0" name="Google Shape;1550;p41"/>
            <p:cNvSpPr/>
            <p:nvPr/>
          </p:nvSpPr>
          <p:spPr>
            <a:xfrm flipH="1">
              <a:off x="11757205" y="2330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1" name="Google Shape;1551;p41"/>
            <p:cNvSpPr/>
            <p:nvPr/>
          </p:nvSpPr>
          <p:spPr>
            <a:xfrm flipH="1">
              <a:off x="11757205" y="1987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2" name="Google Shape;1552;p41"/>
            <p:cNvSpPr/>
            <p:nvPr/>
          </p:nvSpPr>
          <p:spPr>
            <a:xfrm flipH="1">
              <a:off x="11357051" y="19876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3" name="Google Shape;1553;p41"/>
            <p:cNvSpPr/>
            <p:nvPr/>
          </p:nvSpPr>
          <p:spPr>
            <a:xfrm flipH="1">
              <a:off x="10999433"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4" name="Google Shape;1554;p41"/>
            <p:cNvSpPr/>
            <p:nvPr/>
          </p:nvSpPr>
          <p:spPr>
            <a:xfrm flipH="1">
              <a:off x="12328854"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5" name="Google Shape;1555;p41"/>
            <p:cNvSpPr/>
            <p:nvPr/>
          </p:nvSpPr>
          <p:spPr>
            <a:xfrm flipH="1">
              <a:off x="11285257" y="23700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6" name="Google Shape;1556;p41"/>
            <p:cNvSpPr/>
            <p:nvPr/>
          </p:nvSpPr>
          <p:spPr>
            <a:xfrm flipH="1">
              <a:off x="9508003" y="2029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7" name="Google Shape;1557;p41"/>
            <p:cNvSpPr/>
            <p:nvPr/>
          </p:nvSpPr>
          <p:spPr>
            <a:xfrm flipH="1">
              <a:off x="10345766" y="1843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8" name="Google Shape;1558;p41"/>
            <p:cNvSpPr/>
            <p:nvPr/>
          </p:nvSpPr>
          <p:spPr>
            <a:xfrm flipH="1">
              <a:off x="10460095" y="20723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9" name="Google Shape;1559;p41"/>
            <p:cNvSpPr/>
            <p:nvPr/>
          </p:nvSpPr>
          <p:spPr>
            <a:xfrm flipH="1">
              <a:off x="10433350" y="2343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0" name="Google Shape;1560;p41"/>
            <p:cNvSpPr/>
            <p:nvPr/>
          </p:nvSpPr>
          <p:spPr>
            <a:xfrm flipH="1">
              <a:off x="9952925" y="235080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1" name="Google Shape;1561;p41"/>
            <p:cNvSpPr/>
            <p:nvPr/>
          </p:nvSpPr>
          <p:spPr>
            <a:xfrm flipH="1">
              <a:off x="9960240" y="17719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2" name="Google Shape;1562;p41"/>
            <p:cNvSpPr/>
            <p:nvPr/>
          </p:nvSpPr>
          <p:spPr>
            <a:xfrm flipH="1">
              <a:off x="10074570" y="18862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3" name="Google Shape;1563;p41"/>
            <p:cNvSpPr/>
            <p:nvPr/>
          </p:nvSpPr>
          <p:spPr>
            <a:xfrm flipH="1">
              <a:off x="9788745" y="1771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4" name="Google Shape;1564;p41"/>
            <p:cNvSpPr/>
            <p:nvPr/>
          </p:nvSpPr>
          <p:spPr>
            <a:xfrm flipH="1">
              <a:off x="10482385" y="17590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5" name="Google Shape;1565;p41"/>
            <p:cNvSpPr/>
            <p:nvPr/>
          </p:nvSpPr>
          <p:spPr>
            <a:xfrm flipH="1">
              <a:off x="9612477" y="18291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6" name="Google Shape;1566;p41"/>
            <p:cNvSpPr/>
            <p:nvPr/>
          </p:nvSpPr>
          <p:spPr>
            <a:xfrm flipH="1">
              <a:off x="9436209" y="17939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7" name="Google Shape;1567;p41"/>
            <p:cNvSpPr/>
            <p:nvPr/>
          </p:nvSpPr>
          <p:spPr>
            <a:xfrm flipH="1">
              <a:off x="9988822" y="20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8" name="Google Shape;1568;p41"/>
            <p:cNvSpPr/>
            <p:nvPr/>
          </p:nvSpPr>
          <p:spPr>
            <a:xfrm flipH="1">
              <a:off x="9539398" y="2329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9" name="Google Shape;1569;p41"/>
            <p:cNvSpPr/>
            <p:nvPr/>
          </p:nvSpPr>
          <p:spPr>
            <a:xfrm flipH="1">
              <a:off x="10574425" y="2229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0" name="Google Shape;1570;p41"/>
            <p:cNvSpPr/>
            <p:nvPr/>
          </p:nvSpPr>
          <p:spPr>
            <a:xfrm flipH="1">
              <a:off x="10973050" y="1998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1" name="Google Shape;1571;p41"/>
            <p:cNvSpPr/>
            <p:nvPr/>
          </p:nvSpPr>
          <p:spPr>
            <a:xfrm flipH="1">
              <a:off x="9745534" y="21917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2" name="Google Shape;1572;p41"/>
            <p:cNvSpPr/>
            <p:nvPr/>
          </p:nvSpPr>
          <p:spPr>
            <a:xfrm flipH="1">
              <a:off x="10303230" y="22291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3" name="Google Shape;1573;p41"/>
            <p:cNvSpPr/>
            <p:nvPr/>
          </p:nvSpPr>
          <p:spPr>
            <a:xfrm flipH="1">
              <a:off x="10188899" y="2343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4" name="Google Shape;1574;p41"/>
            <p:cNvSpPr/>
            <p:nvPr/>
          </p:nvSpPr>
          <p:spPr>
            <a:xfrm flipH="1">
              <a:off x="10188899" y="20005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5" name="Google Shape;1575;p41"/>
            <p:cNvSpPr/>
            <p:nvPr/>
          </p:nvSpPr>
          <p:spPr>
            <a:xfrm flipH="1">
              <a:off x="9788745" y="20005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6" name="Google Shape;1576;p41"/>
            <p:cNvSpPr/>
            <p:nvPr/>
          </p:nvSpPr>
          <p:spPr>
            <a:xfrm flipH="1">
              <a:off x="9431127" y="2229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7" name="Google Shape;1577;p41"/>
            <p:cNvSpPr/>
            <p:nvPr/>
          </p:nvSpPr>
          <p:spPr>
            <a:xfrm flipH="1">
              <a:off x="10760548" y="22291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8" name="Google Shape;1578;p41"/>
            <p:cNvSpPr/>
            <p:nvPr/>
          </p:nvSpPr>
          <p:spPr>
            <a:xfrm flipH="1">
              <a:off x="9716952" y="23829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9" name="Google Shape;1579;p41"/>
            <p:cNvSpPr/>
            <p:nvPr/>
          </p:nvSpPr>
          <p:spPr>
            <a:xfrm flipH="1">
              <a:off x="9242134" y="19774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0" name="Google Shape;1580;p41"/>
            <p:cNvSpPr/>
            <p:nvPr/>
          </p:nvSpPr>
          <p:spPr>
            <a:xfrm flipH="1">
              <a:off x="9251183" y="17342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1" name="Google Shape;1581;p41"/>
            <p:cNvSpPr/>
            <p:nvPr/>
          </p:nvSpPr>
          <p:spPr>
            <a:xfrm flipH="1">
              <a:off x="9217096" y="22485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2" name="Google Shape;1582;p41"/>
            <p:cNvSpPr/>
            <p:nvPr/>
          </p:nvSpPr>
          <p:spPr>
            <a:xfrm flipH="1">
              <a:off x="9242142" y="25057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3" name="Google Shape;1583;p41"/>
            <p:cNvSpPr/>
            <p:nvPr/>
          </p:nvSpPr>
          <p:spPr>
            <a:xfrm flipH="1">
              <a:off x="10760556" y="24863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4" name="Google Shape;1584;p41"/>
            <p:cNvSpPr/>
            <p:nvPr/>
          </p:nvSpPr>
          <p:spPr>
            <a:xfrm flipH="1">
              <a:off x="10188908" y="25222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5" name="Google Shape;1585;p41"/>
            <p:cNvSpPr/>
            <p:nvPr/>
          </p:nvSpPr>
          <p:spPr>
            <a:xfrm flipH="1">
              <a:off x="10634139" y="19056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6" name="Google Shape;1586;p41"/>
            <p:cNvSpPr/>
            <p:nvPr/>
          </p:nvSpPr>
          <p:spPr>
            <a:xfrm flipH="1">
              <a:off x="13027757"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7" name="Google Shape;1587;p41"/>
            <p:cNvSpPr/>
            <p:nvPr/>
          </p:nvSpPr>
          <p:spPr>
            <a:xfrm flipH="1">
              <a:off x="13345183" y="2688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8" name="Google Shape;1588;p41"/>
            <p:cNvSpPr/>
            <p:nvPr/>
          </p:nvSpPr>
          <p:spPr>
            <a:xfrm flipH="1">
              <a:off x="13420597" y="3031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9" name="Google Shape;1589;p41"/>
            <p:cNvSpPr/>
            <p:nvPr/>
          </p:nvSpPr>
          <p:spPr>
            <a:xfrm flipH="1">
              <a:off x="12632685" y="35028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0" name="Google Shape;1590;p41"/>
            <p:cNvSpPr/>
            <p:nvPr/>
          </p:nvSpPr>
          <p:spPr>
            <a:xfrm flipH="1">
              <a:off x="13470447" y="3316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1" name="Google Shape;1591;p41"/>
            <p:cNvSpPr/>
            <p:nvPr/>
          </p:nvSpPr>
          <p:spPr>
            <a:xfrm flipH="1">
              <a:off x="13199252"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2" name="Google Shape;1592;p41"/>
            <p:cNvSpPr/>
            <p:nvPr/>
          </p:nvSpPr>
          <p:spPr>
            <a:xfrm flipH="1">
              <a:off x="12970592" y="27877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3" name="Google Shape;1593;p41"/>
            <p:cNvSpPr/>
            <p:nvPr/>
          </p:nvSpPr>
          <p:spPr>
            <a:xfrm flipH="1">
              <a:off x="13127458" y="37272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4" name="Google Shape;1594;p41"/>
            <p:cNvSpPr/>
            <p:nvPr/>
          </p:nvSpPr>
          <p:spPr>
            <a:xfrm flipH="1">
              <a:off x="13084922" y="32449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5" name="Google Shape;1595;p41"/>
            <p:cNvSpPr/>
            <p:nvPr/>
          </p:nvSpPr>
          <p:spPr>
            <a:xfrm flipH="1">
              <a:off x="13199252" y="33592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6" name="Google Shape;1596;p41"/>
            <p:cNvSpPr/>
            <p:nvPr/>
          </p:nvSpPr>
          <p:spPr>
            <a:xfrm flipH="1">
              <a:off x="12913427" y="3244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7" name="Google Shape;1597;p41"/>
            <p:cNvSpPr/>
            <p:nvPr/>
          </p:nvSpPr>
          <p:spPr>
            <a:xfrm flipH="1">
              <a:off x="12741933" y="2787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8" name="Google Shape;1598;p41"/>
            <p:cNvSpPr/>
            <p:nvPr/>
          </p:nvSpPr>
          <p:spPr>
            <a:xfrm flipH="1">
              <a:off x="12737159" y="3302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9" name="Google Shape;1599;p41"/>
            <p:cNvSpPr/>
            <p:nvPr/>
          </p:nvSpPr>
          <p:spPr>
            <a:xfrm flipH="1">
              <a:off x="12560891" y="32669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0" name="Google Shape;1600;p41"/>
            <p:cNvSpPr/>
            <p:nvPr/>
          </p:nvSpPr>
          <p:spPr>
            <a:xfrm flipH="1">
              <a:off x="13113505" y="3545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1" name="Google Shape;1601;p41"/>
            <p:cNvSpPr/>
            <p:nvPr/>
          </p:nvSpPr>
          <p:spPr>
            <a:xfrm flipH="1">
              <a:off x="12784469" y="36450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2" name="Google Shape;1602;p41"/>
            <p:cNvSpPr/>
            <p:nvPr/>
          </p:nvSpPr>
          <p:spPr>
            <a:xfrm flipH="1">
              <a:off x="12513273" y="2787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3" name="Google Shape;1603;p41"/>
            <p:cNvSpPr/>
            <p:nvPr/>
          </p:nvSpPr>
          <p:spPr>
            <a:xfrm flipH="1">
              <a:off x="12970592"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4" name="Google Shape;1604;p41"/>
            <p:cNvSpPr/>
            <p:nvPr/>
          </p:nvSpPr>
          <p:spPr>
            <a:xfrm flipH="1">
              <a:off x="13056339" y="2930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5" name="Google Shape;1605;p41"/>
            <p:cNvSpPr/>
            <p:nvPr/>
          </p:nvSpPr>
          <p:spPr>
            <a:xfrm flipH="1">
              <a:off x="13427911" y="28449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6" name="Google Shape;1606;p41"/>
            <p:cNvSpPr/>
            <p:nvPr/>
          </p:nvSpPr>
          <p:spPr>
            <a:xfrm flipH="1">
              <a:off x="13427911"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7" name="Google Shape;1607;p41"/>
            <p:cNvSpPr/>
            <p:nvPr/>
          </p:nvSpPr>
          <p:spPr>
            <a:xfrm flipH="1">
              <a:off x="13313581" y="3816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8" name="Google Shape;1608;p41"/>
            <p:cNvSpPr/>
            <p:nvPr/>
          </p:nvSpPr>
          <p:spPr>
            <a:xfrm flipH="1">
              <a:off x="13313581" y="3473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9" name="Google Shape;1609;p41"/>
            <p:cNvSpPr/>
            <p:nvPr/>
          </p:nvSpPr>
          <p:spPr>
            <a:xfrm flipH="1">
              <a:off x="13199252" y="30449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0" name="Google Shape;1610;p41"/>
            <p:cNvSpPr/>
            <p:nvPr/>
          </p:nvSpPr>
          <p:spPr>
            <a:xfrm flipH="1">
              <a:off x="12913427" y="3473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1" name="Google Shape;1611;p41"/>
            <p:cNvSpPr/>
            <p:nvPr/>
          </p:nvSpPr>
          <p:spPr>
            <a:xfrm flipH="1">
              <a:off x="12955963" y="306293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2" name="Google Shape;1612;p41"/>
            <p:cNvSpPr/>
            <p:nvPr/>
          </p:nvSpPr>
          <p:spPr>
            <a:xfrm flipH="1">
              <a:off x="12799098" y="29592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3" name="Google Shape;1613;p41"/>
            <p:cNvSpPr/>
            <p:nvPr/>
          </p:nvSpPr>
          <p:spPr>
            <a:xfrm flipH="1">
              <a:off x="12555809"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4" name="Google Shape;1614;p41"/>
            <p:cNvSpPr/>
            <p:nvPr/>
          </p:nvSpPr>
          <p:spPr>
            <a:xfrm flipH="1">
              <a:off x="12632685"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5" name="Google Shape;1615;p41"/>
            <p:cNvSpPr/>
            <p:nvPr/>
          </p:nvSpPr>
          <p:spPr>
            <a:xfrm flipH="1">
              <a:off x="12841634" y="38559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6" name="Google Shape;1616;p41"/>
            <p:cNvSpPr/>
            <p:nvPr/>
          </p:nvSpPr>
          <p:spPr>
            <a:xfrm flipH="1">
              <a:off x="12632685" y="3031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7" name="Google Shape;1617;p41"/>
            <p:cNvSpPr/>
            <p:nvPr/>
          </p:nvSpPr>
          <p:spPr>
            <a:xfrm flipH="1">
              <a:off x="11471380"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8" name="Google Shape;1618;p41"/>
            <p:cNvSpPr/>
            <p:nvPr/>
          </p:nvSpPr>
          <p:spPr>
            <a:xfrm flipH="1">
              <a:off x="11788807" y="2688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9" name="Google Shape;1619;p41"/>
            <p:cNvSpPr/>
            <p:nvPr/>
          </p:nvSpPr>
          <p:spPr>
            <a:xfrm flipH="1">
              <a:off x="11864220" y="3031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0" name="Google Shape;1620;p41"/>
            <p:cNvSpPr/>
            <p:nvPr/>
          </p:nvSpPr>
          <p:spPr>
            <a:xfrm flipH="1">
              <a:off x="11076309" y="35028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1" name="Google Shape;1621;p41"/>
            <p:cNvSpPr/>
            <p:nvPr/>
          </p:nvSpPr>
          <p:spPr>
            <a:xfrm flipH="1">
              <a:off x="11914071" y="3316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2" name="Google Shape;1622;p41"/>
            <p:cNvSpPr/>
            <p:nvPr/>
          </p:nvSpPr>
          <p:spPr>
            <a:xfrm flipH="1">
              <a:off x="12028401" y="3545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3" name="Google Shape;1623;p41"/>
            <p:cNvSpPr/>
            <p:nvPr/>
          </p:nvSpPr>
          <p:spPr>
            <a:xfrm flipH="1">
              <a:off x="11642875"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4" name="Google Shape;1624;p41"/>
            <p:cNvSpPr/>
            <p:nvPr/>
          </p:nvSpPr>
          <p:spPr>
            <a:xfrm flipH="1">
              <a:off x="11414216" y="27877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5" name="Google Shape;1625;p41"/>
            <p:cNvSpPr/>
            <p:nvPr/>
          </p:nvSpPr>
          <p:spPr>
            <a:xfrm flipH="1">
              <a:off x="12001656" y="38164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6" name="Google Shape;1626;p41"/>
            <p:cNvSpPr/>
            <p:nvPr/>
          </p:nvSpPr>
          <p:spPr>
            <a:xfrm flipH="1">
              <a:off x="11571081" y="37272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7" name="Google Shape;1627;p41"/>
            <p:cNvSpPr/>
            <p:nvPr/>
          </p:nvSpPr>
          <p:spPr>
            <a:xfrm flipH="1">
              <a:off x="11528545" y="32449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8" name="Google Shape;1628;p41"/>
            <p:cNvSpPr/>
            <p:nvPr/>
          </p:nvSpPr>
          <p:spPr>
            <a:xfrm flipH="1">
              <a:off x="11642875" y="33592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9" name="Google Shape;1629;p41"/>
            <p:cNvSpPr/>
            <p:nvPr/>
          </p:nvSpPr>
          <p:spPr>
            <a:xfrm flipH="1">
              <a:off x="11357051" y="3244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0" name="Google Shape;1630;p41"/>
            <p:cNvSpPr/>
            <p:nvPr/>
          </p:nvSpPr>
          <p:spPr>
            <a:xfrm flipH="1">
              <a:off x="12001666" y="31599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1" name="Google Shape;1631;p41"/>
            <p:cNvSpPr/>
            <p:nvPr/>
          </p:nvSpPr>
          <p:spPr>
            <a:xfrm flipH="1">
              <a:off x="12028401"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2" name="Google Shape;1632;p41"/>
            <p:cNvSpPr/>
            <p:nvPr/>
          </p:nvSpPr>
          <p:spPr>
            <a:xfrm flipH="1">
              <a:off x="11185556" y="2787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3" name="Google Shape;1633;p41"/>
            <p:cNvSpPr/>
            <p:nvPr/>
          </p:nvSpPr>
          <p:spPr>
            <a:xfrm flipH="1">
              <a:off x="11180783" y="3302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4" name="Google Shape;1634;p41"/>
            <p:cNvSpPr/>
            <p:nvPr/>
          </p:nvSpPr>
          <p:spPr>
            <a:xfrm flipH="1">
              <a:off x="11004516" y="32669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5" name="Google Shape;1635;p41"/>
            <p:cNvSpPr/>
            <p:nvPr/>
          </p:nvSpPr>
          <p:spPr>
            <a:xfrm flipH="1">
              <a:off x="11557128" y="3545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6" name="Google Shape;1636;p41"/>
            <p:cNvSpPr/>
            <p:nvPr/>
          </p:nvSpPr>
          <p:spPr>
            <a:xfrm flipH="1">
              <a:off x="11228092" y="36450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7" name="Google Shape;1637;p41"/>
            <p:cNvSpPr/>
            <p:nvPr/>
          </p:nvSpPr>
          <p:spPr>
            <a:xfrm flipH="1">
              <a:off x="10956897" y="2787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8" name="Google Shape;1638;p41"/>
            <p:cNvSpPr/>
            <p:nvPr/>
          </p:nvSpPr>
          <p:spPr>
            <a:xfrm flipH="1">
              <a:off x="12330542" y="25738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9" name="Google Shape;1639;p41"/>
            <p:cNvSpPr/>
            <p:nvPr/>
          </p:nvSpPr>
          <p:spPr>
            <a:xfrm flipH="1">
              <a:off x="12100195"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0" name="Google Shape;1640;p41"/>
            <p:cNvSpPr/>
            <p:nvPr/>
          </p:nvSpPr>
          <p:spPr>
            <a:xfrm flipH="1">
              <a:off x="12142730"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1" name="Google Shape;1641;p41"/>
            <p:cNvSpPr/>
            <p:nvPr/>
          </p:nvSpPr>
          <p:spPr>
            <a:xfrm flipH="1">
              <a:off x="12353892" y="3431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2" name="Google Shape;1642;p41"/>
            <p:cNvSpPr/>
            <p:nvPr/>
          </p:nvSpPr>
          <p:spPr>
            <a:xfrm flipH="1">
              <a:off x="11414216"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3" name="Google Shape;1643;p41"/>
            <p:cNvSpPr/>
            <p:nvPr/>
          </p:nvSpPr>
          <p:spPr>
            <a:xfrm flipH="1">
              <a:off x="12214524" y="3130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4" name="Google Shape;1644;p41"/>
            <p:cNvSpPr/>
            <p:nvPr/>
          </p:nvSpPr>
          <p:spPr>
            <a:xfrm flipH="1">
              <a:off x="12328854" y="30024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5" name="Google Shape;1645;p41"/>
            <p:cNvSpPr/>
            <p:nvPr/>
          </p:nvSpPr>
          <p:spPr>
            <a:xfrm flipH="1">
              <a:off x="11499963" y="2930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6" name="Google Shape;1646;p41"/>
            <p:cNvSpPr/>
            <p:nvPr/>
          </p:nvSpPr>
          <p:spPr>
            <a:xfrm flipH="1">
              <a:off x="11871535" y="28449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7" name="Google Shape;1647;p41"/>
            <p:cNvSpPr/>
            <p:nvPr/>
          </p:nvSpPr>
          <p:spPr>
            <a:xfrm flipH="1">
              <a:off x="11871535"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8" name="Google Shape;1648;p41"/>
            <p:cNvSpPr/>
            <p:nvPr/>
          </p:nvSpPr>
          <p:spPr>
            <a:xfrm flipH="1">
              <a:off x="11757205" y="3816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9" name="Google Shape;1649;p41"/>
            <p:cNvSpPr/>
            <p:nvPr/>
          </p:nvSpPr>
          <p:spPr>
            <a:xfrm flipH="1">
              <a:off x="11757205" y="3473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0" name="Google Shape;1650;p41"/>
            <p:cNvSpPr/>
            <p:nvPr/>
          </p:nvSpPr>
          <p:spPr>
            <a:xfrm flipH="1">
              <a:off x="11642875" y="30449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1" name="Google Shape;1651;p41"/>
            <p:cNvSpPr/>
            <p:nvPr/>
          </p:nvSpPr>
          <p:spPr>
            <a:xfrm flipH="1">
              <a:off x="11357051" y="3473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2" name="Google Shape;1652;p41"/>
            <p:cNvSpPr/>
            <p:nvPr/>
          </p:nvSpPr>
          <p:spPr>
            <a:xfrm flipH="1">
              <a:off x="11399587" y="306293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3" name="Google Shape;1653;p41"/>
            <p:cNvSpPr/>
            <p:nvPr/>
          </p:nvSpPr>
          <p:spPr>
            <a:xfrm flipH="1">
              <a:off x="11242721" y="29592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4" name="Google Shape;1654;p41"/>
            <p:cNvSpPr/>
            <p:nvPr/>
          </p:nvSpPr>
          <p:spPr>
            <a:xfrm flipH="1">
              <a:off x="10999433"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5" name="Google Shape;1655;p41"/>
            <p:cNvSpPr/>
            <p:nvPr/>
          </p:nvSpPr>
          <p:spPr>
            <a:xfrm flipH="1">
              <a:off x="11076309"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6" name="Google Shape;1656;p41"/>
            <p:cNvSpPr/>
            <p:nvPr/>
          </p:nvSpPr>
          <p:spPr>
            <a:xfrm flipH="1">
              <a:off x="12328854"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7" name="Google Shape;1657;p41"/>
            <p:cNvSpPr/>
            <p:nvPr/>
          </p:nvSpPr>
          <p:spPr>
            <a:xfrm flipH="1">
              <a:off x="11285257" y="38559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8" name="Google Shape;1658;p41"/>
            <p:cNvSpPr/>
            <p:nvPr/>
          </p:nvSpPr>
          <p:spPr>
            <a:xfrm flipH="1">
              <a:off x="11076309" y="3031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9" name="Google Shape;1659;p41"/>
            <p:cNvSpPr/>
            <p:nvPr/>
          </p:nvSpPr>
          <p:spPr>
            <a:xfrm flipH="1">
              <a:off x="9903075"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0" name="Google Shape;1660;p41"/>
            <p:cNvSpPr/>
            <p:nvPr/>
          </p:nvSpPr>
          <p:spPr>
            <a:xfrm flipH="1">
              <a:off x="10220502" y="27010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1" name="Google Shape;1661;p41"/>
            <p:cNvSpPr/>
            <p:nvPr/>
          </p:nvSpPr>
          <p:spPr>
            <a:xfrm flipH="1">
              <a:off x="10295915" y="3043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2" name="Google Shape;1662;p41"/>
            <p:cNvSpPr/>
            <p:nvPr/>
          </p:nvSpPr>
          <p:spPr>
            <a:xfrm flipH="1">
              <a:off x="9508003" y="35157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3" name="Google Shape;1663;p41"/>
            <p:cNvSpPr/>
            <p:nvPr/>
          </p:nvSpPr>
          <p:spPr>
            <a:xfrm flipH="1">
              <a:off x="10345766" y="3329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4" name="Google Shape;1664;p41"/>
            <p:cNvSpPr/>
            <p:nvPr/>
          </p:nvSpPr>
          <p:spPr>
            <a:xfrm flipH="1">
              <a:off x="10460095" y="3558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5" name="Google Shape;1665;p41"/>
            <p:cNvSpPr/>
            <p:nvPr/>
          </p:nvSpPr>
          <p:spPr>
            <a:xfrm flipH="1">
              <a:off x="10074570" y="2857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6" name="Google Shape;1666;p41"/>
            <p:cNvSpPr/>
            <p:nvPr/>
          </p:nvSpPr>
          <p:spPr>
            <a:xfrm flipH="1">
              <a:off x="9845910" y="2800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7" name="Google Shape;1667;p41"/>
            <p:cNvSpPr/>
            <p:nvPr/>
          </p:nvSpPr>
          <p:spPr>
            <a:xfrm flipH="1">
              <a:off x="10433350" y="38293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8" name="Google Shape;1668;p41"/>
            <p:cNvSpPr/>
            <p:nvPr/>
          </p:nvSpPr>
          <p:spPr>
            <a:xfrm flipH="1">
              <a:off x="10002776" y="3740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9" name="Google Shape;1669;p41"/>
            <p:cNvSpPr/>
            <p:nvPr/>
          </p:nvSpPr>
          <p:spPr>
            <a:xfrm flipH="1">
              <a:off x="9960240" y="32578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0" name="Google Shape;1670;p41"/>
            <p:cNvSpPr/>
            <p:nvPr/>
          </p:nvSpPr>
          <p:spPr>
            <a:xfrm flipH="1">
              <a:off x="10074570" y="33721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1" name="Google Shape;1671;p41"/>
            <p:cNvSpPr/>
            <p:nvPr/>
          </p:nvSpPr>
          <p:spPr>
            <a:xfrm flipH="1">
              <a:off x="9788745" y="3257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2" name="Google Shape;1672;p41"/>
            <p:cNvSpPr/>
            <p:nvPr/>
          </p:nvSpPr>
          <p:spPr>
            <a:xfrm flipH="1">
              <a:off x="10433359" y="31728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3" name="Google Shape;1673;p41"/>
            <p:cNvSpPr/>
            <p:nvPr/>
          </p:nvSpPr>
          <p:spPr>
            <a:xfrm flipH="1">
              <a:off x="10460095"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4" name="Google Shape;1674;p41"/>
            <p:cNvSpPr/>
            <p:nvPr/>
          </p:nvSpPr>
          <p:spPr>
            <a:xfrm flipH="1">
              <a:off x="9617250" y="28006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5" name="Google Shape;1675;p41"/>
            <p:cNvSpPr/>
            <p:nvPr/>
          </p:nvSpPr>
          <p:spPr>
            <a:xfrm flipH="1">
              <a:off x="9612477" y="33150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6" name="Google Shape;1676;p41"/>
            <p:cNvSpPr/>
            <p:nvPr/>
          </p:nvSpPr>
          <p:spPr>
            <a:xfrm flipH="1">
              <a:off x="9436209" y="32798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7" name="Google Shape;1677;p41"/>
            <p:cNvSpPr/>
            <p:nvPr/>
          </p:nvSpPr>
          <p:spPr>
            <a:xfrm flipH="1">
              <a:off x="9988822" y="3558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8" name="Google Shape;1678;p41"/>
            <p:cNvSpPr/>
            <p:nvPr/>
          </p:nvSpPr>
          <p:spPr>
            <a:xfrm flipH="1">
              <a:off x="9659787" y="36579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9" name="Google Shape;1679;p41"/>
            <p:cNvSpPr/>
            <p:nvPr/>
          </p:nvSpPr>
          <p:spPr>
            <a:xfrm flipH="1">
              <a:off x="9388591" y="28006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0" name="Google Shape;1680;p41"/>
            <p:cNvSpPr/>
            <p:nvPr/>
          </p:nvSpPr>
          <p:spPr>
            <a:xfrm flipH="1">
              <a:off x="10760548" y="2743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1" name="Google Shape;1681;p41"/>
            <p:cNvSpPr/>
            <p:nvPr/>
          </p:nvSpPr>
          <p:spPr>
            <a:xfrm flipH="1">
              <a:off x="10531889" y="2857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2" name="Google Shape;1682;p41"/>
            <p:cNvSpPr/>
            <p:nvPr/>
          </p:nvSpPr>
          <p:spPr>
            <a:xfrm flipH="1">
              <a:off x="10574425"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3" name="Google Shape;1683;p41"/>
            <p:cNvSpPr/>
            <p:nvPr/>
          </p:nvSpPr>
          <p:spPr>
            <a:xfrm flipH="1">
              <a:off x="10785586" y="3443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4" name="Google Shape;1684;p41"/>
            <p:cNvSpPr/>
            <p:nvPr/>
          </p:nvSpPr>
          <p:spPr>
            <a:xfrm flipH="1">
              <a:off x="9845910"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5" name="Google Shape;1685;p41"/>
            <p:cNvSpPr/>
            <p:nvPr/>
          </p:nvSpPr>
          <p:spPr>
            <a:xfrm flipH="1">
              <a:off x="10646219" y="31435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6" name="Google Shape;1686;p41"/>
            <p:cNvSpPr/>
            <p:nvPr/>
          </p:nvSpPr>
          <p:spPr>
            <a:xfrm flipH="1">
              <a:off x="10760548" y="30153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7" name="Google Shape;1687;p41"/>
            <p:cNvSpPr/>
            <p:nvPr/>
          </p:nvSpPr>
          <p:spPr>
            <a:xfrm flipH="1">
              <a:off x="9931658" y="2943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8" name="Google Shape;1688;p41"/>
            <p:cNvSpPr/>
            <p:nvPr/>
          </p:nvSpPr>
          <p:spPr>
            <a:xfrm flipH="1">
              <a:off x="10303230" y="28578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9" name="Google Shape;1689;p41"/>
            <p:cNvSpPr/>
            <p:nvPr/>
          </p:nvSpPr>
          <p:spPr>
            <a:xfrm flipH="1">
              <a:off x="10303230" y="37150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0" name="Google Shape;1690;p41"/>
            <p:cNvSpPr/>
            <p:nvPr/>
          </p:nvSpPr>
          <p:spPr>
            <a:xfrm flipH="1">
              <a:off x="10188899" y="3829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1" name="Google Shape;1691;p41"/>
            <p:cNvSpPr/>
            <p:nvPr/>
          </p:nvSpPr>
          <p:spPr>
            <a:xfrm flipH="1">
              <a:off x="10188899" y="3486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2" name="Google Shape;1692;p41"/>
            <p:cNvSpPr/>
            <p:nvPr/>
          </p:nvSpPr>
          <p:spPr>
            <a:xfrm flipH="1">
              <a:off x="10074570" y="30578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3" name="Google Shape;1693;p41"/>
            <p:cNvSpPr/>
            <p:nvPr/>
          </p:nvSpPr>
          <p:spPr>
            <a:xfrm flipH="1">
              <a:off x="9788745" y="3486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4" name="Google Shape;1694;p41"/>
            <p:cNvSpPr/>
            <p:nvPr/>
          </p:nvSpPr>
          <p:spPr>
            <a:xfrm flipH="1">
              <a:off x="9831281" y="3075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5" name="Google Shape;1695;p41"/>
            <p:cNvSpPr/>
            <p:nvPr/>
          </p:nvSpPr>
          <p:spPr>
            <a:xfrm flipH="1">
              <a:off x="9674416" y="29721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6" name="Google Shape;1696;p41"/>
            <p:cNvSpPr/>
            <p:nvPr/>
          </p:nvSpPr>
          <p:spPr>
            <a:xfrm flipH="1">
              <a:off x="9431127"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7" name="Google Shape;1697;p41"/>
            <p:cNvSpPr/>
            <p:nvPr/>
          </p:nvSpPr>
          <p:spPr>
            <a:xfrm flipH="1">
              <a:off x="9508003"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8" name="Google Shape;1698;p41"/>
            <p:cNvSpPr/>
            <p:nvPr/>
          </p:nvSpPr>
          <p:spPr>
            <a:xfrm flipH="1">
              <a:off x="10760548" y="37150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9" name="Google Shape;1699;p41"/>
            <p:cNvSpPr/>
            <p:nvPr/>
          </p:nvSpPr>
          <p:spPr>
            <a:xfrm flipH="1">
              <a:off x="9716952" y="3868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0" name="Google Shape;1700;p41"/>
            <p:cNvSpPr/>
            <p:nvPr/>
          </p:nvSpPr>
          <p:spPr>
            <a:xfrm flipH="1">
              <a:off x="9508003" y="3043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1" name="Google Shape;1701;p41"/>
            <p:cNvSpPr/>
            <p:nvPr/>
          </p:nvSpPr>
          <p:spPr>
            <a:xfrm flipH="1">
              <a:off x="9217096" y="27629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2" name="Google Shape;1702;p41"/>
            <p:cNvSpPr/>
            <p:nvPr/>
          </p:nvSpPr>
          <p:spPr>
            <a:xfrm flipH="1">
              <a:off x="9242134" y="3463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3" name="Google Shape;1703;p41"/>
            <p:cNvSpPr/>
            <p:nvPr/>
          </p:nvSpPr>
          <p:spPr>
            <a:xfrm flipH="1">
              <a:off x="9217096" y="30347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4" name="Google Shape;1704;p41"/>
            <p:cNvSpPr/>
            <p:nvPr/>
          </p:nvSpPr>
          <p:spPr>
            <a:xfrm flipH="1">
              <a:off x="9217096" y="37344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5" name="Google Shape;1705;p41"/>
            <p:cNvSpPr/>
            <p:nvPr/>
          </p:nvSpPr>
          <p:spPr>
            <a:xfrm flipH="1">
              <a:off x="9431135" y="2514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6" name="Google Shape;1706;p41"/>
            <p:cNvSpPr/>
            <p:nvPr/>
          </p:nvSpPr>
          <p:spPr>
            <a:xfrm flipH="1">
              <a:off x="12400371" y="2420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7" name="Google Shape;1707;p41"/>
            <p:cNvSpPr/>
            <p:nvPr/>
          </p:nvSpPr>
          <p:spPr>
            <a:xfrm flipH="1">
              <a:off x="11518685" y="242881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cxnSp>
        <p:nvCxnSpPr>
          <p:cNvPr id="1708" name="Google Shape;1708;p41"/>
          <p:cNvCxnSpPr/>
          <p:nvPr/>
        </p:nvCxnSpPr>
        <p:spPr>
          <a:xfrm>
            <a:off x="0" y="4169209"/>
            <a:ext cx="9144000" cy="0"/>
          </a:xfrm>
          <a:prstGeom prst="straightConnector1">
            <a:avLst/>
          </a:prstGeom>
          <a:noFill/>
          <a:ln cap="flat" cmpd="sng" w="9525">
            <a:solidFill>
              <a:srgbClr val="34A85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186"/>
                                        </p:tgtEl>
                                        <p:attrNameLst>
                                          <p:attrName>style.visibility</p:attrName>
                                        </p:attrNameLst>
                                      </p:cBhvr>
                                      <p:to>
                                        <p:strVal val="visible"/>
                                      </p:to>
                                    </p:set>
                                    <p:anim calcmode="lin" valueType="num">
                                      <p:cBhvr additive="base">
                                        <p:cTn dur="4000"/>
                                        <p:tgtEl>
                                          <p:spTgt spid="11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4000"/>
                                        <p:tgtEl>
                                          <p:spTgt spid="1146"/>
                                        </p:tgtEl>
                                        <p:attrNameLst>
                                          <p:attrName>ppt_x</p:attrName>
                                        </p:attrNameLst>
                                      </p:cBhvr>
                                      <p:tavLst>
                                        <p:tav fmla="" tm="0">
                                          <p:val>
                                            <p:strVal val="#ppt_x+1"/>
                                          </p:val>
                                        </p:tav>
                                        <p:tav fmla="" tm="100000">
                                          <p:val>
                                            <p:strVal val="#ppt_x"/>
                                          </p:val>
                                        </p:tav>
                                      </p:tavLst>
                                    </p:anim>
                                  </p:childTnLst>
                                </p:cTn>
                              </p:par>
                              <p:par>
                                <p:cTn fill="hold" nodeType="withEffect" presetClass="exit" presetID="2" presetSubtype="8">
                                  <p:stCondLst>
                                    <p:cond delay="0"/>
                                  </p:stCondLst>
                                  <p:childTnLst>
                                    <p:anim calcmode="lin" valueType="num">
                                      <p:cBhvr additive="base">
                                        <p:cTn dur="4000"/>
                                        <p:tgtEl>
                                          <p:spTgt spid="1166"/>
                                        </p:tgtEl>
                                        <p:attrNameLst>
                                          <p:attrName>ppt_x</p:attrName>
                                        </p:attrNameLst>
                                      </p:cBhvr>
                                      <p:tavLst>
                                        <p:tav fmla="" tm="0">
                                          <p:val>
                                            <p:strVal val="#ppt_x"/>
                                          </p:val>
                                        </p:tav>
                                        <p:tav fmla="" tm="100000">
                                          <p:val>
                                            <p:strVal val="#ppt_x-1"/>
                                          </p:val>
                                        </p:tav>
                                      </p:tavLst>
                                    </p:anim>
                                    <p:set>
                                      <p:cBhvr>
                                        <p:cTn dur="1" fill="hold">
                                          <p:stCondLst>
                                            <p:cond delay="4000"/>
                                          </p:stCondLst>
                                        </p:cTn>
                                        <p:tgtEl>
                                          <p:spTgt spid="11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3D3D"/>
        </a:solidFill>
      </p:bgPr>
    </p:bg>
    <p:spTree>
      <p:nvGrpSpPr>
        <p:cNvPr id="1712" name="Shape 1712"/>
        <p:cNvGrpSpPr/>
        <p:nvPr/>
      </p:nvGrpSpPr>
      <p:grpSpPr>
        <a:xfrm>
          <a:off x="0" y="0"/>
          <a:ext cx="0" cy="0"/>
          <a:chOff x="0" y="0"/>
          <a:chExt cx="0" cy="0"/>
        </a:xfrm>
      </p:grpSpPr>
      <p:sp>
        <p:nvSpPr>
          <p:cNvPr id="1713" name="Google Shape;1713;p42"/>
          <p:cNvSpPr txBox="1"/>
          <p:nvPr/>
        </p:nvSpPr>
        <p:spPr>
          <a:xfrm>
            <a:off x="285875" y="184425"/>
            <a:ext cx="6837300" cy="578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000000"/>
              </a:buClr>
              <a:buFont typeface="Open Sans"/>
              <a:buNone/>
            </a:pPr>
            <a:r>
              <a:rPr lang="en" sz="2700">
                <a:solidFill>
                  <a:srgbClr val="FFFFFF"/>
                </a:solidFill>
                <a:latin typeface="Open Sans"/>
                <a:ea typeface="Open Sans"/>
                <a:cs typeface="Open Sans"/>
                <a:sym typeface="Open Sans"/>
              </a:rPr>
              <a:t>… with unknown delays.</a:t>
            </a:r>
            <a:endParaRPr sz="2700">
              <a:solidFill>
                <a:srgbClr val="FFFFFF"/>
              </a:solidFill>
              <a:latin typeface="Open Sans"/>
              <a:ea typeface="Open Sans"/>
              <a:cs typeface="Open Sans"/>
              <a:sym typeface="Open Sans"/>
            </a:endParaRPr>
          </a:p>
        </p:txBody>
      </p:sp>
      <p:grpSp>
        <p:nvGrpSpPr>
          <p:cNvPr id="1714" name="Google Shape;1714;p42"/>
          <p:cNvGrpSpPr/>
          <p:nvPr/>
        </p:nvGrpSpPr>
        <p:grpSpPr>
          <a:xfrm flipH="1">
            <a:off x="451735" y="4129467"/>
            <a:ext cx="8000724" cy="366737"/>
            <a:chOff x="718713" y="5320318"/>
            <a:chExt cx="10664788" cy="488983"/>
          </a:xfrm>
        </p:grpSpPr>
        <p:sp>
          <p:nvSpPr>
            <p:cNvPr id="1715" name="Google Shape;1715;p42"/>
            <p:cNvSpPr/>
            <p:nvPr/>
          </p:nvSpPr>
          <p:spPr>
            <a:xfrm>
              <a:off x="8929463"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9:00</a:t>
              </a:r>
              <a:endParaRPr b="0" i="0" sz="1400" u="none" cap="none" strike="noStrike">
                <a:solidFill>
                  <a:srgbClr val="34A853"/>
                </a:solidFill>
                <a:latin typeface="Open Sans"/>
                <a:ea typeface="Open Sans"/>
                <a:cs typeface="Open Sans"/>
                <a:sym typeface="Open Sans"/>
              </a:endParaRPr>
            </a:p>
          </p:txBody>
        </p:sp>
        <p:sp>
          <p:nvSpPr>
            <p:cNvPr id="1716" name="Google Shape;1716;p42"/>
            <p:cNvSpPr/>
            <p:nvPr/>
          </p:nvSpPr>
          <p:spPr>
            <a:xfrm>
              <a:off x="10491302" y="5440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8:00</a:t>
              </a:r>
              <a:endParaRPr b="1" i="0" u="none" cap="none" strike="noStrike">
                <a:solidFill>
                  <a:srgbClr val="34A853"/>
                </a:solidFill>
                <a:latin typeface="Open Sans"/>
                <a:ea typeface="Open Sans"/>
                <a:cs typeface="Open Sans"/>
                <a:sym typeface="Open Sans"/>
              </a:endParaRPr>
            </a:p>
          </p:txBody>
        </p:sp>
        <p:sp>
          <p:nvSpPr>
            <p:cNvPr id="1717" name="Google Shape;1717;p42"/>
            <p:cNvSpPr/>
            <p:nvPr/>
          </p:nvSpPr>
          <p:spPr>
            <a:xfrm>
              <a:off x="9321761" y="5320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sp>
          <p:nvSpPr>
            <p:cNvPr id="1718" name="Google Shape;1718;p42"/>
            <p:cNvSpPr/>
            <p:nvPr/>
          </p:nvSpPr>
          <p:spPr>
            <a:xfrm>
              <a:off x="10886723" y="5320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grpSp>
          <p:nvGrpSpPr>
            <p:cNvPr id="1719" name="Google Shape;1719;p42"/>
            <p:cNvGrpSpPr/>
            <p:nvPr/>
          </p:nvGrpSpPr>
          <p:grpSpPr>
            <a:xfrm>
              <a:off x="718713" y="5320318"/>
              <a:ext cx="892200" cy="488983"/>
              <a:chOff x="718713" y="4939318"/>
              <a:chExt cx="892200" cy="488983"/>
            </a:xfrm>
          </p:grpSpPr>
          <p:sp>
            <p:nvSpPr>
              <p:cNvPr id="1720" name="Google Shape;1720;p42"/>
              <p:cNvSpPr/>
              <p:nvPr/>
            </p:nvSpPr>
            <p:spPr>
              <a:xfrm>
                <a:off x="1109807" y="4939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sp>
            <p:nvSpPr>
              <p:cNvPr id="1721" name="Google Shape;1721;p42"/>
              <p:cNvSpPr/>
              <p:nvPr/>
            </p:nvSpPr>
            <p:spPr>
              <a:xfrm>
                <a:off x="718713"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14:00</a:t>
                </a:r>
                <a:endParaRPr b="0" i="0" sz="1400" u="none" cap="none" strike="noStrike">
                  <a:solidFill>
                    <a:srgbClr val="34A853"/>
                  </a:solidFill>
                  <a:latin typeface="Open Sans"/>
                  <a:ea typeface="Open Sans"/>
                  <a:cs typeface="Open Sans"/>
                  <a:sym typeface="Open Sans"/>
                </a:endParaRPr>
              </a:p>
            </p:txBody>
          </p:sp>
        </p:grpSp>
        <p:grpSp>
          <p:nvGrpSpPr>
            <p:cNvPr id="1722" name="Google Shape;1722;p42"/>
            <p:cNvGrpSpPr/>
            <p:nvPr/>
          </p:nvGrpSpPr>
          <p:grpSpPr>
            <a:xfrm>
              <a:off x="2351415" y="5320318"/>
              <a:ext cx="892200" cy="488983"/>
              <a:chOff x="2351415" y="4939318"/>
              <a:chExt cx="892200" cy="488983"/>
            </a:xfrm>
          </p:grpSpPr>
          <p:sp>
            <p:nvSpPr>
              <p:cNvPr id="1723" name="Google Shape;1723;p42"/>
              <p:cNvSpPr/>
              <p:nvPr/>
            </p:nvSpPr>
            <p:spPr>
              <a:xfrm>
                <a:off x="2748511" y="4939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sp>
            <p:nvSpPr>
              <p:cNvPr id="1724" name="Google Shape;1724;p42"/>
              <p:cNvSpPr/>
              <p:nvPr/>
            </p:nvSpPr>
            <p:spPr>
              <a:xfrm>
                <a:off x="235141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13:00</a:t>
                </a:r>
                <a:endParaRPr b="0" i="0" sz="1400" u="none" cap="none" strike="noStrike">
                  <a:solidFill>
                    <a:srgbClr val="34A853"/>
                  </a:solidFill>
                  <a:latin typeface="Open Sans"/>
                  <a:ea typeface="Open Sans"/>
                  <a:cs typeface="Open Sans"/>
                  <a:sym typeface="Open Sans"/>
                </a:endParaRPr>
              </a:p>
            </p:txBody>
          </p:sp>
        </p:grpSp>
        <p:grpSp>
          <p:nvGrpSpPr>
            <p:cNvPr id="1725" name="Google Shape;1725;p42"/>
            <p:cNvGrpSpPr/>
            <p:nvPr/>
          </p:nvGrpSpPr>
          <p:grpSpPr>
            <a:xfrm>
              <a:off x="3984116" y="5320318"/>
              <a:ext cx="892200" cy="488983"/>
              <a:chOff x="3984116" y="4939318"/>
              <a:chExt cx="892200" cy="488983"/>
            </a:xfrm>
          </p:grpSpPr>
          <p:sp>
            <p:nvSpPr>
              <p:cNvPr id="1726" name="Google Shape;1726;p42"/>
              <p:cNvSpPr/>
              <p:nvPr/>
            </p:nvSpPr>
            <p:spPr>
              <a:xfrm>
                <a:off x="4377996" y="4939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sp>
            <p:nvSpPr>
              <p:cNvPr id="1727" name="Google Shape;1727;p42"/>
              <p:cNvSpPr/>
              <p:nvPr/>
            </p:nvSpPr>
            <p:spPr>
              <a:xfrm>
                <a:off x="3984116"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12:00</a:t>
                </a:r>
                <a:endParaRPr b="0" i="0" sz="1400" u="none" cap="none" strike="noStrike">
                  <a:solidFill>
                    <a:srgbClr val="34A853"/>
                  </a:solidFill>
                  <a:latin typeface="Open Sans"/>
                  <a:ea typeface="Open Sans"/>
                  <a:cs typeface="Open Sans"/>
                  <a:sym typeface="Open Sans"/>
                </a:endParaRPr>
              </a:p>
            </p:txBody>
          </p:sp>
        </p:grpSp>
        <p:grpSp>
          <p:nvGrpSpPr>
            <p:cNvPr id="1728" name="Google Shape;1728;p42"/>
            <p:cNvGrpSpPr/>
            <p:nvPr/>
          </p:nvGrpSpPr>
          <p:grpSpPr>
            <a:xfrm>
              <a:off x="5632565" y="5320318"/>
              <a:ext cx="892200" cy="488983"/>
              <a:chOff x="5632565" y="4939318"/>
              <a:chExt cx="892200" cy="488983"/>
            </a:xfrm>
          </p:grpSpPr>
          <p:sp>
            <p:nvSpPr>
              <p:cNvPr id="1729" name="Google Shape;1729;p42"/>
              <p:cNvSpPr/>
              <p:nvPr/>
            </p:nvSpPr>
            <p:spPr>
              <a:xfrm>
                <a:off x="6025918" y="4939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sp>
            <p:nvSpPr>
              <p:cNvPr id="1730" name="Google Shape;1730;p42"/>
              <p:cNvSpPr/>
              <p:nvPr/>
            </p:nvSpPr>
            <p:spPr>
              <a:xfrm>
                <a:off x="5632565"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11:00</a:t>
                </a:r>
                <a:endParaRPr b="0" i="0" sz="1400" u="none" cap="none" strike="noStrike">
                  <a:solidFill>
                    <a:srgbClr val="34A853"/>
                  </a:solidFill>
                  <a:latin typeface="Open Sans"/>
                  <a:ea typeface="Open Sans"/>
                  <a:cs typeface="Open Sans"/>
                  <a:sym typeface="Open Sans"/>
                </a:endParaRPr>
              </a:p>
            </p:txBody>
          </p:sp>
        </p:grpSp>
        <p:grpSp>
          <p:nvGrpSpPr>
            <p:cNvPr id="1731" name="Google Shape;1731;p42"/>
            <p:cNvGrpSpPr/>
            <p:nvPr/>
          </p:nvGrpSpPr>
          <p:grpSpPr>
            <a:xfrm>
              <a:off x="7281014" y="5320318"/>
              <a:ext cx="892200" cy="488983"/>
              <a:chOff x="7281014" y="4939318"/>
              <a:chExt cx="892200" cy="488983"/>
            </a:xfrm>
          </p:grpSpPr>
          <p:sp>
            <p:nvSpPr>
              <p:cNvPr id="1732" name="Google Shape;1732;p42"/>
              <p:cNvSpPr/>
              <p:nvPr/>
            </p:nvSpPr>
            <p:spPr>
              <a:xfrm>
                <a:off x="7281014" y="5059002"/>
                <a:ext cx="8922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34A853"/>
                    </a:solidFill>
                    <a:latin typeface="Open Sans"/>
                    <a:ea typeface="Open Sans"/>
                    <a:cs typeface="Open Sans"/>
                    <a:sym typeface="Open Sans"/>
                  </a:rPr>
                  <a:t>10:00</a:t>
                </a:r>
                <a:endParaRPr b="0" i="0" sz="1400" u="none" cap="none" strike="noStrike">
                  <a:solidFill>
                    <a:srgbClr val="34A853"/>
                  </a:solidFill>
                  <a:latin typeface="Open Sans"/>
                  <a:ea typeface="Open Sans"/>
                  <a:cs typeface="Open Sans"/>
                  <a:sym typeface="Open Sans"/>
                </a:endParaRPr>
              </a:p>
            </p:txBody>
          </p:sp>
          <p:sp>
            <p:nvSpPr>
              <p:cNvPr id="1733" name="Google Shape;1733;p42"/>
              <p:cNvSpPr/>
              <p:nvPr/>
            </p:nvSpPr>
            <p:spPr>
              <a:xfrm>
                <a:off x="7673840" y="4939318"/>
                <a:ext cx="102900" cy="56700"/>
              </a:xfrm>
              <a:prstGeom prst="triangle">
                <a:avLst>
                  <a:gd fmla="val 50000" name="adj"/>
                </a:avLst>
              </a:prstGeom>
              <a:solidFill>
                <a:srgbClr val="34A85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rgbClr val="34A853"/>
                  </a:solidFill>
                </a:endParaRPr>
              </a:p>
            </p:txBody>
          </p:sp>
        </p:grpSp>
      </p:grpSp>
      <p:cxnSp>
        <p:nvCxnSpPr>
          <p:cNvPr id="1734" name="Google Shape;1734;p42"/>
          <p:cNvCxnSpPr/>
          <p:nvPr/>
        </p:nvCxnSpPr>
        <p:spPr>
          <a:xfrm>
            <a:off x="0" y="4169209"/>
            <a:ext cx="9144000" cy="0"/>
          </a:xfrm>
          <a:prstGeom prst="straightConnector1">
            <a:avLst/>
          </a:prstGeom>
          <a:noFill/>
          <a:ln cap="flat" cmpd="sng" w="9525">
            <a:solidFill>
              <a:srgbClr val="34A853"/>
            </a:solidFill>
            <a:prstDash val="solid"/>
            <a:round/>
            <a:headEnd len="sm" w="sm" type="none"/>
            <a:tailEnd len="sm" w="sm" type="none"/>
          </a:ln>
        </p:spPr>
      </p:cxnSp>
      <p:grpSp>
        <p:nvGrpSpPr>
          <p:cNvPr id="1735" name="Google Shape;1735;p42"/>
          <p:cNvGrpSpPr/>
          <p:nvPr/>
        </p:nvGrpSpPr>
        <p:grpSpPr>
          <a:xfrm>
            <a:off x="-2900100" y="1529600"/>
            <a:ext cx="12577500" cy="2302800"/>
            <a:chOff x="1195650" y="1662950"/>
            <a:chExt cx="12577500" cy="2302800"/>
          </a:xfrm>
        </p:grpSpPr>
        <p:sp>
          <p:nvSpPr>
            <p:cNvPr id="1736" name="Google Shape;1736;p42"/>
            <p:cNvSpPr/>
            <p:nvPr/>
          </p:nvSpPr>
          <p:spPr>
            <a:xfrm flipH="1">
              <a:off x="1195650" y="1662950"/>
              <a:ext cx="12577500" cy="2302800"/>
            </a:xfrm>
            <a:prstGeom prst="homePlate">
              <a:avLst>
                <a:gd fmla="val 50000" name="adj"/>
              </a:avLst>
            </a:prstGeom>
            <a:solidFill>
              <a:srgbClr val="A0C3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1737" name="Google Shape;1737;p42"/>
            <p:cNvSpPr/>
            <p:nvPr/>
          </p:nvSpPr>
          <p:spPr>
            <a:xfrm flipH="1">
              <a:off x="7720110" y="1973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8" name="Google Shape;1738;p42"/>
            <p:cNvSpPr/>
            <p:nvPr/>
          </p:nvSpPr>
          <p:spPr>
            <a:xfrm flipH="1">
              <a:off x="8557872" y="1787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9" name="Google Shape;1739;p42"/>
            <p:cNvSpPr/>
            <p:nvPr/>
          </p:nvSpPr>
          <p:spPr>
            <a:xfrm flipH="1">
              <a:off x="8672202" y="20160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0" name="Google Shape;1740;p42"/>
            <p:cNvSpPr/>
            <p:nvPr/>
          </p:nvSpPr>
          <p:spPr>
            <a:xfrm flipH="1">
              <a:off x="8645458"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1" name="Google Shape;1741;p42"/>
            <p:cNvSpPr/>
            <p:nvPr/>
          </p:nvSpPr>
          <p:spPr>
            <a:xfrm flipH="1">
              <a:off x="8111319" y="2372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2" name="Google Shape;1742;p42"/>
            <p:cNvSpPr/>
            <p:nvPr/>
          </p:nvSpPr>
          <p:spPr>
            <a:xfrm flipH="1">
              <a:off x="8172347"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3" name="Google Shape;1743;p42"/>
            <p:cNvSpPr/>
            <p:nvPr/>
          </p:nvSpPr>
          <p:spPr>
            <a:xfrm flipH="1">
              <a:off x="8286677" y="1830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4" name="Google Shape;1744;p42"/>
            <p:cNvSpPr/>
            <p:nvPr/>
          </p:nvSpPr>
          <p:spPr>
            <a:xfrm flipH="1">
              <a:off x="8000852"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5" name="Google Shape;1745;p42"/>
            <p:cNvSpPr/>
            <p:nvPr/>
          </p:nvSpPr>
          <p:spPr>
            <a:xfrm flipH="1">
              <a:off x="7824584"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6" name="Google Shape;1746;p42"/>
            <p:cNvSpPr/>
            <p:nvPr/>
          </p:nvSpPr>
          <p:spPr>
            <a:xfrm flipH="1">
              <a:off x="7501175" y="172861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7" name="Google Shape;1747;p42"/>
            <p:cNvSpPr/>
            <p:nvPr/>
          </p:nvSpPr>
          <p:spPr>
            <a:xfrm flipH="1">
              <a:off x="8200930"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8" name="Google Shape;1748;p42"/>
            <p:cNvSpPr/>
            <p:nvPr/>
          </p:nvSpPr>
          <p:spPr>
            <a:xfrm flipH="1">
              <a:off x="7871894"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9" name="Google Shape;1749;p42"/>
            <p:cNvSpPr/>
            <p:nvPr/>
          </p:nvSpPr>
          <p:spPr>
            <a:xfrm flipH="1">
              <a:off x="8786532"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0" name="Google Shape;1750;p42"/>
            <p:cNvSpPr/>
            <p:nvPr/>
          </p:nvSpPr>
          <p:spPr>
            <a:xfrm flipH="1">
              <a:off x="8997693" y="1901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1" name="Google Shape;1751;p42"/>
            <p:cNvSpPr/>
            <p:nvPr/>
          </p:nvSpPr>
          <p:spPr>
            <a:xfrm flipH="1">
              <a:off x="8058017"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2" name="Google Shape;1752;p42"/>
            <p:cNvSpPr/>
            <p:nvPr/>
          </p:nvSpPr>
          <p:spPr>
            <a:xfrm flipH="1">
              <a:off x="8515336"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3" name="Google Shape;1753;p42"/>
            <p:cNvSpPr/>
            <p:nvPr/>
          </p:nvSpPr>
          <p:spPr>
            <a:xfrm flipH="1">
              <a:off x="8350744" y="23729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4" name="Google Shape;1754;p42"/>
            <p:cNvSpPr/>
            <p:nvPr/>
          </p:nvSpPr>
          <p:spPr>
            <a:xfrm flipH="1">
              <a:off x="8401006" y="1944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5" name="Google Shape;1755;p42"/>
            <p:cNvSpPr/>
            <p:nvPr/>
          </p:nvSpPr>
          <p:spPr>
            <a:xfrm flipH="1">
              <a:off x="8000852"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6" name="Google Shape;1756;p42"/>
            <p:cNvSpPr/>
            <p:nvPr/>
          </p:nvSpPr>
          <p:spPr>
            <a:xfrm flipH="1">
              <a:off x="7651983" y="22732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7" name="Google Shape;1757;p42"/>
            <p:cNvSpPr/>
            <p:nvPr/>
          </p:nvSpPr>
          <p:spPr>
            <a:xfrm flipH="1">
              <a:off x="8931263" y="2330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8" name="Google Shape;1758;p42"/>
            <p:cNvSpPr/>
            <p:nvPr/>
          </p:nvSpPr>
          <p:spPr>
            <a:xfrm flipH="1">
              <a:off x="7871894" y="238543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9" name="Google Shape;1759;p42"/>
            <p:cNvSpPr/>
            <p:nvPr/>
          </p:nvSpPr>
          <p:spPr>
            <a:xfrm flipH="1">
              <a:off x="6044322" y="235899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0" name="Google Shape;1760;p42"/>
            <p:cNvSpPr/>
            <p:nvPr/>
          </p:nvSpPr>
          <p:spPr>
            <a:xfrm flipH="1">
              <a:off x="7001496" y="1787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1" name="Google Shape;1761;p42"/>
            <p:cNvSpPr/>
            <p:nvPr/>
          </p:nvSpPr>
          <p:spPr>
            <a:xfrm flipH="1">
              <a:off x="7115826" y="20160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2" name="Google Shape;1762;p42"/>
            <p:cNvSpPr/>
            <p:nvPr/>
          </p:nvSpPr>
          <p:spPr>
            <a:xfrm flipH="1">
              <a:off x="7089081" y="2287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3" name="Google Shape;1763;p42"/>
            <p:cNvSpPr/>
            <p:nvPr/>
          </p:nvSpPr>
          <p:spPr>
            <a:xfrm flipH="1">
              <a:off x="6658506" y="21979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4" name="Google Shape;1764;p42"/>
            <p:cNvSpPr/>
            <p:nvPr/>
          </p:nvSpPr>
          <p:spPr>
            <a:xfrm flipH="1">
              <a:off x="6615970" y="17157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5" name="Google Shape;1765;p42"/>
            <p:cNvSpPr/>
            <p:nvPr/>
          </p:nvSpPr>
          <p:spPr>
            <a:xfrm flipH="1">
              <a:off x="6730300" y="1830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6" name="Google Shape;1766;p42"/>
            <p:cNvSpPr/>
            <p:nvPr/>
          </p:nvSpPr>
          <p:spPr>
            <a:xfrm flipH="1">
              <a:off x="6444476" y="17157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7" name="Google Shape;1767;p42"/>
            <p:cNvSpPr/>
            <p:nvPr/>
          </p:nvSpPr>
          <p:spPr>
            <a:xfrm flipH="1">
              <a:off x="6268208" y="1772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8" name="Google Shape;1768;p42"/>
            <p:cNvSpPr/>
            <p:nvPr/>
          </p:nvSpPr>
          <p:spPr>
            <a:xfrm flipH="1">
              <a:off x="6091940" y="17376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9" name="Google Shape;1769;p42"/>
            <p:cNvSpPr/>
            <p:nvPr/>
          </p:nvSpPr>
          <p:spPr>
            <a:xfrm flipH="1">
              <a:off x="6644553" y="2016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0" name="Google Shape;1770;p42"/>
            <p:cNvSpPr/>
            <p:nvPr/>
          </p:nvSpPr>
          <p:spPr>
            <a:xfrm flipH="1">
              <a:off x="6315517" y="2115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1" name="Google Shape;1771;p42"/>
            <p:cNvSpPr/>
            <p:nvPr/>
          </p:nvSpPr>
          <p:spPr>
            <a:xfrm flipH="1">
              <a:off x="7248301" y="230011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2" name="Google Shape;1772;p42"/>
            <p:cNvSpPr/>
            <p:nvPr/>
          </p:nvSpPr>
          <p:spPr>
            <a:xfrm flipH="1">
              <a:off x="7441317" y="1901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3" name="Google Shape;1773;p42"/>
            <p:cNvSpPr/>
            <p:nvPr/>
          </p:nvSpPr>
          <p:spPr>
            <a:xfrm flipH="1">
              <a:off x="6501641"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4" name="Google Shape;1774;p42"/>
            <p:cNvSpPr/>
            <p:nvPr/>
          </p:nvSpPr>
          <p:spPr>
            <a:xfrm flipH="1">
              <a:off x="6958960"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5" name="Google Shape;1775;p42"/>
            <p:cNvSpPr/>
            <p:nvPr/>
          </p:nvSpPr>
          <p:spPr>
            <a:xfrm flipH="1">
              <a:off x="6844630" y="2287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6" name="Google Shape;1776;p42"/>
            <p:cNvSpPr/>
            <p:nvPr/>
          </p:nvSpPr>
          <p:spPr>
            <a:xfrm flipH="1">
              <a:off x="6844630" y="1944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7" name="Google Shape;1777;p42"/>
            <p:cNvSpPr/>
            <p:nvPr/>
          </p:nvSpPr>
          <p:spPr>
            <a:xfrm flipH="1">
              <a:off x="6444476" y="1944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8" name="Google Shape;1778;p42"/>
            <p:cNvSpPr/>
            <p:nvPr/>
          </p:nvSpPr>
          <p:spPr>
            <a:xfrm flipH="1">
              <a:off x="6086858" y="21729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9" name="Google Shape;1779;p42"/>
            <p:cNvSpPr/>
            <p:nvPr/>
          </p:nvSpPr>
          <p:spPr>
            <a:xfrm flipH="1">
              <a:off x="7416279" y="21729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0" name="Google Shape;1780;p42"/>
            <p:cNvSpPr/>
            <p:nvPr/>
          </p:nvSpPr>
          <p:spPr>
            <a:xfrm flipH="1">
              <a:off x="6372682" y="23266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1" name="Google Shape;1781;p42"/>
            <p:cNvSpPr/>
            <p:nvPr/>
          </p:nvSpPr>
          <p:spPr>
            <a:xfrm flipH="1">
              <a:off x="4595428" y="1986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2" name="Google Shape;1782;p42"/>
            <p:cNvSpPr/>
            <p:nvPr/>
          </p:nvSpPr>
          <p:spPr>
            <a:xfrm flipH="1">
              <a:off x="5433190" y="1800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3" name="Google Shape;1783;p42"/>
            <p:cNvSpPr/>
            <p:nvPr/>
          </p:nvSpPr>
          <p:spPr>
            <a:xfrm flipH="1">
              <a:off x="5547520" y="2028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4" name="Google Shape;1784;p42"/>
            <p:cNvSpPr/>
            <p:nvPr/>
          </p:nvSpPr>
          <p:spPr>
            <a:xfrm flipH="1">
              <a:off x="5520775" y="2300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5" name="Google Shape;1785;p42"/>
            <p:cNvSpPr/>
            <p:nvPr/>
          </p:nvSpPr>
          <p:spPr>
            <a:xfrm flipH="1">
              <a:off x="5040350" y="23074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6" name="Google Shape;1786;p42"/>
            <p:cNvSpPr/>
            <p:nvPr/>
          </p:nvSpPr>
          <p:spPr>
            <a:xfrm flipH="1">
              <a:off x="5047665" y="17286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7" name="Google Shape;1787;p42"/>
            <p:cNvSpPr/>
            <p:nvPr/>
          </p:nvSpPr>
          <p:spPr>
            <a:xfrm flipH="1">
              <a:off x="5161995" y="1842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8" name="Google Shape;1788;p42"/>
            <p:cNvSpPr/>
            <p:nvPr/>
          </p:nvSpPr>
          <p:spPr>
            <a:xfrm flipH="1">
              <a:off x="4876170" y="17286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9" name="Google Shape;1789;p42"/>
            <p:cNvSpPr/>
            <p:nvPr/>
          </p:nvSpPr>
          <p:spPr>
            <a:xfrm flipH="1">
              <a:off x="5569810" y="17157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0" name="Google Shape;1790;p42"/>
            <p:cNvSpPr/>
            <p:nvPr/>
          </p:nvSpPr>
          <p:spPr>
            <a:xfrm flipH="1">
              <a:off x="4699902" y="1785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1" name="Google Shape;1791;p42"/>
            <p:cNvSpPr/>
            <p:nvPr/>
          </p:nvSpPr>
          <p:spPr>
            <a:xfrm flipH="1">
              <a:off x="4523635" y="17505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2" name="Google Shape;1792;p42"/>
            <p:cNvSpPr/>
            <p:nvPr/>
          </p:nvSpPr>
          <p:spPr>
            <a:xfrm flipH="1">
              <a:off x="5076247" y="2028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3" name="Google Shape;1793;p42"/>
            <p:cNvSpPr/>
            <p:nvPr/>
          </p:nvSpPr>
          <p:spPr>
            <a:xfrm flipH="1">
              <a:off x="4626824" y="22861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4" name="Google Shape;1794;p42"/>
            <p:cNvSpPr/>
            <p:nvPr/>
          </p:nvSpPr>
          <p:spPr>
            <a:xfrm flipH="1">
              <a:off x="5661850"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5" name="Google Shape;1795;p42"/>
            <p:cNvSpPr/>
            <p:nvPr/>
          </p:nvSpPr>
          <p:spPr>
            <a:xfrm flipH="1">
              <a:off x="6060475" y="1955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6" name="Google Shape;1796;p42"/>
            <p:cNvSpPr/>
            <p:nvPr/>
          </p:nvSpPr>
          <p:spPr>
            <a:xfrm flipH="1">
              <a:off x="4832959" y="214841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7" name="Google Shape;1797;p42"/>
            <p:cNvSpPr/>
            <p:nvPr/>
          </p:nvSpPr>
          <p:spPr>
            <a:xfrm flipH="1">
              <a:off x="5390654"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8" name="Google Shape;1798;p42"/>
            <p:cNvSpPr/>
            <p:nvPr/>
          </p:nvSpPr>
          <p:spPr>
            <a:xfrm flipH="1">
              <a:off x="5276324" y="2300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9" name="Google Shape;1799;p42"/>
            <p:cNvSpPr/>
            <p:nvPr/>
          </p:nvSpPr>
          <p:spPr>
            <a:xfrm flipH="1">
              <a:off x="5276324" y="1957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0" name="Google Shape;1800;p42"/>
            <p:cNvSpPr/>
            <p:nvPr/>
          </p:nvSpPr>
          <p:spPr>
            <a:xfrm flipH="1">
              <a:off x="4876170" y="19572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1" name="Google Shape;1801;p42"/>
            <p:cNvSpPr/>
            <p:nvPr/>
          </p:nvSpPr>
          <p:spPr>
            <a:xfrm flipH="1">
              <a:off x="4518552" y="21858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2" name="Google Shape;1802;p42"/>
            <p:cNvSpPr/>
            <p:nvPr/>
          </p:nvSpPr>
          <p:spPr>
            <a:xfrm flipH="1">
              <a:off x="5847973" y="21858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3" name="Google Shape;1803;p42"/>
            <p:cNvSpPr/>
            <p:nvPr/>
          </p:nvSpPr>
          <p:spPr>
            <a:xfrm flipH="1">
              <a:off x="4804377" y="23396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4" name="Google Shape;1804;p42"/>
            <p:cNvSpPr/>
            <p:nvPr/>
          </p:nvSpPr>
          <p:spPr>
            <a:xfrm flipH="1">
              <a:off x="3051976" y="2005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5" name="Google Shape;1805;p42"/>
            <p:cNvSpPr/>
            <p:nvPr/>
          </p:nvSpPr>
          <p:spPr>
            <a:xfrm flipH="1">
              <a:off x="3889738" y="18197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6" name="Google Shape;1806;p42"/>
            <p:cNvSpPr/>
            <p:nvPr/>
          </p:nvSpPr>
          <p:spPr>
            <a:xfrm flipH="1">
              <a:off x="4004068" y="20483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7" name="Google Shape;1807;p42"/>
            <p:cNvSpPr/>
            <p:nvPr/>
          </p:nvSpPr>
          <p:spPr>
            <a:xfrm flipH="1">
              <a:off x="3977323" y="2319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8" name="Google Shape;1808;p42"/>
            <p:cNvSpPr/>
            <p:nvPr/>
          </p:nvSpPr>
          <p:spPr>
            <a:xfrm flipH="1">
              <a:off x="3546749"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9" name="Google Shape;1809;p42"/>
            <p:cNvSpPr/>
            <p:nvPr/>
          </p:nvSpPr>
          <p:spPr>
            <a:xfrm flipH="1">
              <a:off x="3504213" y="17480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0" name="Google Shape;1810;p42"/>
            <p:cNvSpPr/>
            <p:nvPr/>
          </p:nvSpPr>
          <p:spPr>
            <a:xfrm flipH="1">
              <a:off x="3618543" y="1862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1" name="Google Shape;1811;p42"/>
            <p:cNvSpPr/>
            <p:nvPr/>
          </p:nvSpPr>
          <p:spPr>
            <a:xfrm flipH="1">
              <a:off x="3332718" y="17480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2" name="Google Shape;1812;p42"/>
            <p:cNvSpPr/>
            <p:nvPr/>
          </p:nvSpPr>
          <p:spPr>
            <a:xfrm flipH="1">
              <a:off x="3751918" y="1715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3" name="Google Shape;1813;p42"/>
            <p:cNvSpPr/>
            <p:nvPr/>
          </p:nvSpPr>
          <p:spPr>
            <a:xfrm flipH="1">
              <a:off x="3156450" y="18051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4" name="Google Shape;1814;p42"/>
            <p:cNvSpPr/>
            <p:nvPr/>
          </p:nvSpPr>
          <p:spPr>
            <a:xfrm flipH="1">
              <a:off x="2980183" y="1769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5" name="Google Shape;1815;p42"/>
            <p:cNvSpPr/>
            <p:nvPr/>
          </p:nvSpPr>
          <p:spPr>
            <a:xfrm flipH="1">
              <a:off x="3532795" y="2048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6" name="Google Shape;1816;p42"/>
            <p:cNvSpPr/>
            <p:nvPr/>
          </p:nvSpPr>
          <p:spPr>
            <a:xfrm flipH="1">
              <a:off x="3203760" y="21480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7" name="Google Shape;1817;p42"/>
            <p:cNvSpPr/>
            <p:nvPr/>
          </p:nvSpPr>
          <p:spPr>
            <a:xfrm flipH="1">
              <a:off x="4118398"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8" name="Google Shape;1818;p42"/>
            <p:cNvSpPr/>
            <p:nvPr/>
          </p:nvSpPr>
          <p:spPr>
            <a:xfrm flipH="1">
              <a:off x="4329559" y="1934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9" name="Google Shape;1819;p42"/>
            <p:cNvSpPr/>
            <p:nvPr/>
          </p:nvSpPr>
          <p:spPr>
            <a:xfrm flipH="1">
              <a:off x="3389883"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0" name="Google Shape;1820;p42"/>
            <p:cNvSpPr/>
            <p:nvPr/>
          </p:nvSpPr>
          <p:spPr>
            <a:xfrm flipH="1">
              <a:off x="4338608" y="1690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1" name="Google Shape;1821;p42"/>
            <p:cNvSpPr/>
            <p:nvPr/>
          </p:nvSpPr>
          <p:spPr>
            <a:xfrm flipH="1">
              <a:off x="3847202"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2" name="Google Shape;1822;p42"/>
            <p:cNvSpPr/>
            <p:nvPr/>
          </p:nvSpPr>
          <p:spPr>
            <a:xfrm flipH="1">
              <a:off x="3732872"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3" name="Google Shape;1823;p42"/>
            <p:cNvSpPr/>
            <p:nvPr/>
          </p:nvSpPr>
          <p:spPr>
            <a:xfrm flipH="1">
              <a:off x="3732872" y="1976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4" name="Google Shape;1824;p42"/>
            <p:cNvSpPr/>
            <p:nvPr/>
          </p:nvSpPr>
          <p:spPr>
            <a:xfrm flipH="1">
              <a:off x="3332718" y="19766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5" name="Google Shape;1825;p42"/>
            <p:cNvSpPr/>
            <p:nvPr/>
          </p:nvSpPr>
          <p:spPr>
            <a:xfrm flipH="1">
              <a:off x="2975100"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6" name="Google Shape;1826;p42"/>
            <p:cNvSpPr/>
            <p:nvPr/>
          </p:nvSpPr>
          <p:spPr>
            <a:xfrm flipH="1">
              <a:off x="4304521"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7" name="Google Shape;1827;p42"/>
            <p:cNvSpPr/>
            <p:nvPr/>
          </p:nvSpPr>
          <p:spPr>
            <a:xfrm flipH="1">
              <a:off x="3260925" y="2358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8" name="Google Shape;1828;p42"/>
            <p:cNvSpPr/>
            <p:nvPr/>
          </p:nvSpPr>
          <p:spPr>
            <a:xfrm flipH="1">
              <a:off x="3618551" y="253204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9" name="Google Shape;1829;p42"/>
            <p:cNvSpPr/>
            <p:nvPr/>
          </p:nvSpPr>
          <p:spPr>
            <a:xfrm flipH="1">
              <a:off x="4159226" y="18197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0" name="Google Shape;1830;p42"/>
            <p:cNvSpPr/>
            <p:nvPr/>
          </p:nvSpPr>
          <p:spPr>
            <a:xfrm flipH="1">
              <a:off x="1433345" y="281446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1" name="Google Shape;1831;p42"/>
            <p:cNvSpPr/>
            <p:nvPr/>
          </p:nvSpPr>
          <p:spPr>
            <a:xfrm flipH="1">
              <a:off x="2339824" y="18197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2" name="Google Shape;1832;p42"/>
            <p:cNvSpPr/>
            <p:nvPr/>
          </p:nvSpPr>
          <p:spPr>
            <a:xfrm flipH="1">
              <a:off x="2454154" y="20483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3" name="Google Shape;1833;p42"/>
            <p:cNvSpPr/>
            <p:nvPr/>
          </p:nvSpPr>
          <p:spPr>
            <a:xfrm flipH="1">
              <a:off x="4329567" y="2462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4" name="Google Shape;1834;p42"/>
            <p:cNvSpPr/>
            <p:nvPr/>
          </p:nvSpPr>
          <p:spPr>
            <a:xfrm flipH="1">
              <a:off x="5847981" y="24429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5" name="Google Shape;1835;p42"/>
            <p:cNvSpPr/>
            <p:nvPr/>
          </p:nvSpPr>
          <p:spPr>
            <a:xfrm flipH="1">
              <a:off x="2427409" y="23195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6" name="Google Shape;1836;p42"/>
            <p:cNvSpPr/>
            <p:nvPr/>
          </p:nvSpPr>
          <p:spPr>
            <a:xfrm flipH="1">
              <a:off x="1996835" y="22302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7" name="Google Shape;1837;p42"/>
            <p:cNvSpPr/>
            <p:nvPr/>
          </p:nvSpPr>
          <p:spPr>
            <a:xfrm flipH="1">
              <a:off x="5276332" y="2478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8" name="Google Shape;1838;p42"/>
            <p:cNvSpPr/>
            <p:nvPr/>
          </p:nvSpPr>
          <p:spPr>
            <a:xfrm flipH="1">
              <a:off x="2467235" y="173763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9" name="Google Shape;1839;p42"/>
            <p:cNvSpPr/>
            <p:nvPr/>
          </p:nvSpPr>
          <p:spPr>
            <a:xfrm flipH="1">
              <a:off x="2811153" y="2362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0" name="Google Shape;1840;p42"/>
            <p:cNvSpPr/>
            <p:nvPr/>
          </p:nvSpPr>
          <p:spPr>
            <a:xfrm flipH="1">
              <a:off x="1982881" y="20483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1" name="Google Shape;1841;p42"/>
            <p:cNvSpPr/>
            <p:nvPr/>
          </p:nvSpPr>
          <p:spPr>
            <a:xfrm flipH="1">
              <a:off x="2544534" y="2372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2" name="Google Shape;1842;p42"/>
            <p:cNvSpPr/>
            <p:nvPr/>
          </p:nvSpPr>
          <p:spPr>
            <a:xfrm flipH="1">
              <a:off x="2779645" y="19340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3" name="Google Shape;1843;p42"/>
            <p:cNvSpPr/>
            <p:nvPr/>
          </p:nvSpPr>
          <p:spPr>
            <a:xfrm flipH="1">
              <a:off x="1839969" y="22052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4" name="Google Shape;1844;p42"/>
            <p:cNvSpPr/>
            <p:nvPr/>
          </p:nvSpPr>
          <p:spPr>
            <a:xfrm flipH="1">
              <a:off x="2779082" y="1690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5" name="Google Shape;1845;p42"/>
            <p:cNvSpPr/>
            <p:nvPr/>
          </p:nvSpPr>
          <p:spPr>
            <a:xfrm flipH="1">
              <a:off x="3036043"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6" name="Google Shape;1846;p42"/>
            <p:cNvSpPr/>
            <p:nvPr/>
          </p:nvSpPr>
          <p:spPr>
            <a:xfrm flipH="1">
              <a:off x="2612539" y="18299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7" name="Google Shape;1847;p42"/>
            <p:cNvSpPr/>
            <p:nvPr/>
          </p:nvSpPr>
          <p:spPr>
            <a:xfrm flipH="1">
              <a:off x="2297288"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8" name="Google Shape;1848;p42"/>
            <p:cNvSpPr/>
            <p:nvPr/>
          </p:nvSpPr>
          <p:spPr>
            <a:xfrm flipH="1">
              <a:off x="2182959" y="23195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9" name="Google Shape;1849;p42"/>
            <p:cNvSpPr/>
            <p:nvPr/>
          </p:nvSpPr>
          <p:spPr>
            <a:xfrm flipH="1">
              <a:off x="2182959" y="1976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0" name="Google Shape;1850;p42"/>
            <p:cNvSpPr/>
            <p:nvPr/>
          </p:nvSpPr>
          <p:spPr>
            <a:xfrm flipH="1">
              <a:off x="5721564" y="18623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1" name="Google Shape;1851;p42"/>
            <p:cNvSpPr/>
            <p:nvPr/>
          </p:nvSpPr>
          <p:spPr>
            <a:xfrm flipH="1">
              <a:off x="8760709" y="18623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2" name="Google Shape;1852;p42"/>
            <p:cNvSpPr/>
            <p:nvPr/>
          </p:nvSpPr>
          <p:spPr>
            <a:xfrm flipH="1">
              <a:off x="2754607" y="22052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3" name="Google Shape;1853;p42"/>
            <p:cNvSpPr/>
            <p:nvPr/>
          </p:nvSpPr>
          <p:spPr>
            <a:xfrm flipH="1">
              <a:off x="1671836" y="240348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4" name="Google Shape;1854;p42"/>
            <p:cNvSpPr/>
            <p:nvPr/>
          </p:nvSpPr>
          <p:spPr>
            <a:xfrm flipH="1">
              <a:off x="8115182"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5" name="Google Shape;1855;p42"/>
            <p:cNvSpPr/>
            <p:nvPr/>
          </p:nvSpPr>
          <p:spPr>
            <a:xfrm flipH="1">
              <a:off x="8432609" y="26447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6" name="Google Shape;1856;p42"/>
            <p:cNvSpPr/>
            <p:nvPr/>
          </p:nvSpPr>
          <p:spPr>
            <a:xfrm flipH="1">
              <a:off x="8508022" y="2987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7" name="Google Shape;1857;p42"/>
            <p:cNvSpPr/>
            <p:nvPr/>
          </p:nvSpPr>
          <p:spPr>
            <a:xfrm flipH="1">
              <a:off x="7720110"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8" name="Google Shape;1858;p42"/>
            <p:cNvSpPr/>
            <p:nvPr/>
          </p:nvSpPr>
          <p:spPr>
            <a:xfrm flipH="1">
              <a:off x="8557872" y="32733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9" name="Google Shape;1859;p42"/>
            <p:cNvSpPr/>
            <p:nvPr/>
          </p:nvSpPr>
          <p:spPr>
            <a:xfrm flipH="1">
              <a:off x="8672202" y="35019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0" name="Google Shape;1860;p42"/>
            <p:cNvSpPr/>
            <p:nvPr/>
          </p:nvSpPr>
          <p:spPr>
            <a:xfrm flipH="1">
              <a:off x="8286677"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1" name="Google Shape;1861;p42"/>
            <p:cNvSpPr/>
            <p:nvPr/>
          </p:nvSpPr>
          <p:spPr>
            <a:xfrm flipH="1">
              <a:off x="8058017"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2" name="Google Shape;1862;p42"/>
            <p:cNvSpPr/>
            <p:nvPr/>
          </p:nvSpPr>
          <p:spPr>
            <a:xfrm flipH="1">
              <a:off x="8645458" y="3773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3" name="Google Shape;1863;p42"/>
            <p:cNvSpPr/>
            <p:nvPr/>
          </p:nvSpPr>
          <p:spPr>
            <a:xfrm flipH="1">
              <a:off x="8214883" y="36838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4" name="Google Shape;1864;p42"/>
            <p:cNvSpPr/>
            <p:nvPr/>
          </p:nvSpPr>
          <p:spPr>
            <a:xfrm flipH="1">
              <a:off x="8172347"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5" name="Google Shape;1865;p42"/>
            <p:cNvSpPr/>
            <p:nvPr/>
          </p:nvSpPr>
          <p:spPr>
            <a:xfrm flipH="1">
              <a:off x="8286677"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6" name="Google Shape;1866;p42"/>
            <p:cNvSpPr/>
            <p:nvPr/>
          </p:nvSpPr>
          <p:spPr>
            <a:xfrm flipH="1">
              <a:off x="8000852"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7" name="Google Shape;1867;p42"/>
            <p:cNvSpPr/>
            <p:nvPr/>
          </p:nvSpPr>
          <p:spPr>
            <a:xfrm flipH="1">
              <a:off x="8645467" y="3116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8" name="Google Shape;1868;p42"/>
            <p:cNvSpPr/>
            <p:nvPr/>
          </p:nvSpPr>
          <p:spPr>
            <a:xfrm flipH="1">
              <a:off x="8672202"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9" name="Google Shape;1869;p42"/>
            <p:cNvSpPr/>
            <p:nvPr/>
          </p:nvSpPr>
          <p:spPr>
            <a:xfrm flipH="1">
              <a:off x="7829358"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0" name="Google Shape;1870;p42"/>
            <p:cNvSpPr/>
            <p:nvPr/>
          </p:nvSpPr>
          <p:spPr>
            <a:xfrm flipH="1">
              <a:off x="7824584"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1" name="Google Shape;1871;p42"/>
            <p:cNvSpPr/>
            <p:nvPr/>
          </p:nvSpPr>
          <p:spPr>
            <a:xfrm flipH="1">
              <a:off x="7648316"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2" name="Google Shape;1872;p42"/>
            <p:cNvSpPr/>
            <p:nvPr/>
          </p:nvSpPr>
          <p:spPr>
            <a:xfrm flipH="1">
              <a:off x="8200930"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3" name="Google Shape;1873;p42"/>
            <p:cNvSpPr/>
            <p:nvPr/>
          </p:nvSpPr>
          <p:spPr>
            <a:xfrm flipH="1">
              <a:off x="7871894"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4" name="Google Shape;1874;p42"/>
            <p:cNvSpPr/>
            <p:nvPr/>
          </p:nvSpPr>
          <p:spPr>
            <a:xfrm flipH="1">
              <a:off x="7600698"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5" name="Google Shape;1875;p42"/>
            <p:cNvSpPr/>
            <p:nvPr/>
          </p:nvSpPr>
          <p:spPr>
            <a:xfrm flipH="1">
              <a:off x="8972655" y="26872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6" name="Google Shape;1876;p42"/>
            <p:cNvSpPr/>
            <p:nvPr/>
          </p:nvSpPr>
          <p:spPr>
            <a:xfrm flipH="1">
              <a:off x="8743996"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7" name="Google Shape;1877;p42"/>
            <p:cNvSpPr/>
            <p:nvPr/>
          </p:nvSpPr>
          <p:spPr>
            <a:xfrm flipH="1">
              <a:off x="8786532"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8" name="Google Shape;1878;p42"/>
            <p:cNvSpPr/>
            <p:nvPr/>
          </p:nvSpPr>
          <p:spPr>
            <a:xfrm flipH="1">
              <a:off x="8997693" y="3387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9" name="Google Shape;1879;p42"/>
            <p:cNvSpPr/>
            <p:nvPr/>
          </p:nvSpPr>
          <p:spPr>
            <a:xfrm flipH="1">
              <a:off x="8058017"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0" name="Google Shape;1880;p42"/>
            <p:cNvSpPr/>
            <p:nvPr/>
          </p:nvSpPr>
          <p:spPr>
            <a:xfrm flipH="1">
              <a:off x="8858326" y="3087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1" name="Google Shape;1881;p42"/>
            <p:cNvSpPr/>
            <p:nvPr/>
          </p:nvSpPr>
          <p:spPr>
            <a:xfrm flipH="1">
              <a:off x="8972655" y="2959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2" name="Google Shape;1882;p42"/>
            <p:cNvSpPr/>
            <p:nvPr/>
          </p:nvSpPr>
          <p:spPr>
            <a:xfrm flipH="1">
              <a:off x="8143764"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3" name="Google Shape;1883;p42"/>
            <p:cNvSpPr/>
            <p:nvPr/>
          </p:nvSpPr>
          <p:spPr>
            <a:xfrm flipH="1">
              <a:off x="8515336" y="28015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4" name="Google Shape;1884;p42"/>
            <p:cNvSpPr/>
            <p:nvPr/>
          </p:nvSpPr>
          <p:spPr>
            <a:xfrm flipH="1">
              <a:off x="8515336"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5" name="Google Shape;1885;p42"/>
            <p:cNvSpPr/>
            <p:nvPr/>
          </p:nvSpPr>
          <p:spPr>
            <a:xfrm flipH="1">
              <a:off x="8401006" y="37731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6" name="Google Shape;1886;p42"/>
            <p:cNvSpPr/>
            <p:nvPr/>
          </p:nvSpPr>
          <p:spPr>
            <a:xfrm flipH="1">
              <a:off x="8401006" y="3430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7" name="Google Shape;1887;p42"/>
            <p:cNvSpPr/>
            <p:nvPr/>
          </p:nvSpPr>
          <p:spPr>
            <a:xfrm flipH="1">
              <a:off x="8286677" y="30015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8" name="Google Shape;1888;p42"/>
            <p:cNvSpPr/>
            <p:nvPr/>
          </p:nvSpPr>
          <p:spPr>
            <a:xfrm flipH="1">
              <a:off x="8000852"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9" name="Google Shape;1889;p42"/>
            <p:cNvSpPr/>
            <p:nvPr/>
          </p:nvSpPr>
          <p:spPr>
            <a:xfrm flipH="1">
              <a:off x="8043388"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0" name="Google Shape;1890;p42"/>
            <p:cNvSpPr/>
            <p:nvPr/>
          </p:nvSpPr>
          <p:spPr>
            <a:xfrm flipH="1">
              <a:off x="7886523"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1" name="Google Shape;1891;p42"/>
            <p:cNvSpPr/>
            <p:nvPr/>
          </p:nvSpPr>
          <p:spPr>
            <a:xfrm flipH="1">
              <a:off x="7643234"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2" name="Google Shape;1892;p42"/>
            <p:cNvSpPr/>
            <p:nvPr/>
          </p:nvSpPr>
          <p:spPr>
            <a:xfrm flipH="1">
              <a:off x="7720110"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3" name="Google Shape;1893;p42"/>
            <p:cNvSpPr/>
            <p:nvPr/>
          </p:nvSpPr>
          <p:spPr>
            <a:xfrm flipH="1">
              <a:off x="8972655"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4" name="Google Shape;1894;p42"/>
            <p:cNvSpPr/>
            <p:nvPr/>
          </p:nvSpPr>
          <p:spPr>
            <a:xfrm flipH="1">
              <a:off x="7929059"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5" name="Google Shape;1895;p42"/>
            <p:cNvSpPr/>
            <p:nvPr/>
          </p:nvSpPr>
          <p:spPr>
            <a:xfrm flipH="1">
              <a:off x="7720110"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6" name="Google Shape;1896;p42"/>
            <p:cNvSpPr/>
            <p:nvPr/>
          </p:nvSpPr>
          <p:spPr>
            <a:xfrm flipH="1">
              <a:off x="6558805"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7" name="Google Shape;1897;p42"/>
            <p:cNvSpPr/>
            <p:nvPr/>
          </p:nvSpPr>
          <p:spPr>
            <a:xfrm flipH="1">
              <a:off x="6876232" y="26447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8" name="Google Shape;1898;p42"/>
            <p:cNvSpPr/>
            <p:nvPr/>
          </p:nvSpPr>
          <p:spPr>
            <a:xfrm flipH="1">
              <a:off x="6951645" y="2987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9" name="Google Shape;1899;p42"/>
            <p:cNvSpPr/>
            <p:nvPr/>
          </p:nvSpPr>
          <p:spPr>
            <a:xfrm flipH="1">
              <a:off x="6163734" y="34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0" name="Google Shape;1900;p42"/>
            <p:cNvSpPr/>
            <p:nvPr/>
          </p:nvSpPr>
          <p:spPr>
            <a:xfrm flipH="1">
              <a:off x="7001496" y="32733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1" name="Google Shape;1901;p42"/>
            <p:cNvSpPr/>
            <p:nvPr/>
          </p:nvSpPr>
          <p:spPr>
            <a:xfrm flipH="1">
              <a:off x="7115826" y="35019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2" name="Google Shape;1902;p42"/>
            <p:cNvSpPr/>
            <p:nvPr/>
          </p:nvSpPr>
          <p:spPr>
            <a:xfrm flipH="1">
              <a:off x="6730300"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3" name="Google Shape;1903;p42"/>
            <p:cNvSpPr/>
            <p:nvPr/>
          </p:nvSpPr>
          <p:spPr>
            <a:xfrm flipH="1">
              <a:off x="6501641" y="27444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4" name="Google Shape;1904;p42"/>
            <p:cNvSpPr/>
            <p:nvPr/>
          </p:nvSpPr>
          <p:spPr>
            <a:xfrm flipH="1">
              <a:off x="7089081" y="37731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5" name="Google Shape;1905;p42"/>
            <p:cNvSpPr/>
            <p:nvPr/>
          </p:nvSpPr>
          <p:spPr>
            <a:xfrm flipH="1">
              <a:off x="6658506" y="36838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6" name="Google Shape;1906;p42"/>
            <p:cNvSpPr/>
            <p:nvPr/>
          </p:nvSpPr>
          <p:spPr>
            <a:xfrm flipH="1">
              <a:off x="6615970" y="32016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7" name="Google Shape;1907;p42"/>
            <p:cNvSpPr/>
            <p:nvPr/>
          </p:nvSpPr>
          <p:spPr>
            <a:xfrm flipH="1">
              <a:off x="6730300" y="33159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8" name="Google Shape;1908;p42"/>
            <p:cNvSpPr/>
            <p:nvPr/>
          </p:nvSpPr>
          <p:spPr>
            <a:xfrm flipH="1">
              <a:off x="6444476" y="32016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9" name="Google Shape;1909;p42"/>
            <p:cNvSpPr/>
            <p:nvPr/>
          </p:nvSpPr>
          <p:spPr>
            <a:xfrm flipH="1">
              <a:off x="7089091" y="31165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0" name="Google Shape;1910;p42"/>
            <p:cNvSpPr/>
            <p:nvPr/>
          </p:nvSpPr>
          <p:spPr>
            <a:xfrm flipH="1">
              <a:off x="7115826"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1" name="Google Shape;1911;p42"/>
            <p:cNvSpPr/>
            <p:nvPr/>
          </p:nvSpPr>
          <p:spPr>
            <a:xfrm flipH="1">
              <a:off x="6272981" y="27444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2" name="Google Shape;1912;p42"/>
            <p:cNvSpPr/>
            <p:nvPr/>
          </p:nvSpPr>
          <p:spPr>
            <a:xfrm flipH="1">
              <a:off x="6268208" y="3258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3" name="Google Shape;1913;p42"/>
            <p:cNvSpPr/>
            <p:nvPr/>
          </p:nvSpPr>
          <p:spPr>
            <a:xfrm flipH="1">
              <a:off x="6091940" y="32235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4" name="Google Shape;1914;p42"/>
            <p:cNvSpPr/>
            <p:nvPr/>
          </p:nvSpPr>
          <p:spPr>
            <a:xfrm flipH="1">
              <a:off x="6644553" y="3501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5" name="Google Shape;1915;p42"/>
            <p:cNvSpPr/>
            <p:nvPr/>
          </p:nvSpPr>
          <p:spPr>
            <a:xfrm flipH="1">
              <a:off x="6315517" y="3601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6" name="Google Shape;1916;p42"/>
            <p:cNvSpPr/>
            <p:nvPr/>
          </p:nvSpPr>
          <p:spPr>
            <a:xfrm flipH="1">
              <a:off x="6044322" y="27444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7" name="Google Shape;1917;p42"/>
            <p:cNvSpPr/>
            <p:nvPr/>
          </p:nvSpPr>
          <p:spPr>
            <a:xfrm flipH="1">
              <a:off x="7417967" y="25304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8" name="Google Shape;1918;p42"/>
            <p:cNvSpPr/>
            <p:nvPr/>
          </p:nvSpPr>
          <p:spPr>
            <a:xfrm flipH="1">
              <a:off x="7187620" y="28015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9" name="Google Shape;1919;p42"/>
            <p:cNvSpPr/>
            <p:nvPr/>
          </p:nvSpPr>
          <p:spPr>
            <a:xfrm flipH="1">
              <a:off x="7230155"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0" name="Google Shape;1920;p42"/>
            <p:cNvSpPr/>
            <p:nvPr/>
          </p:nvSpPr>
          <p:spPr>
            <a:xfrm flipH="1">
              <a:off x="7441317" y="33876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1" name="Google Shape;1921;p42"/>
            <p:cNvSpPr/>
            <p:nvPr/>
          </p:nvSpPr>
          <p:spPr>
            <a:xfrm flipH="1">
              <a:off x="6501641"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2" name="Google Shape;1922;p42"/>
            <p:cNvSpPr/>
            <p:nvPr/>
          </p:nvSpPr>
          <p:spPr>
            <a:xfrm flipH="1">
              <a:off x="7301949" y="30873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3" name="Google Shape;1923;p42"/>
            <p:cNvSpPr/>
            <p:nvPr/>
          </p:nvSpPr>
          <p:spPr>
            <a:xfrm flipH="1">
              <a:off x="7416279" y="2959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4" name="Google Shape;1924;p42"/>
            <p:cNvSpPr/>
            <p:nvPr/>
          </p:nvSpPr>
          <p:spPr>
            <a:xfrm flipH="1">
              <a:off x="6587388" y="2887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5" name="Google Shape;1925;p42"/>
            <p:cNvSpPr/>
            <p:nvPr/>
          </p:nvSpPr>
          <p:spPr>
            <a:xfrm flipH="1">
              <a:off x="6958960" y="28015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6" name="Google Shape;1926;p42"/>
            <p:cNvSpPr/>
            <p:nvPr/>
          </p:nvSpPr>
          <p:spPr>
            <a:xfrm flipH="1">
              <a:off x="6958960"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7" name="Google Shape;1927;p42"/>
            <p:cNvSpPr/>
            <p:nvPr/>
          </p:nvSpPr>
          <p:spPr>
            <a:xfrm flipH="1">
              <a:off x="6844630" y="37731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8" name="Google Shape;1928;p42"/>
            <p:cNvSpPr/>
            <p:nvPr/>
          </p:nvSpPr>
          <p:spPr>
            <a:xfrm flipH="1">
              <a:off x="6844630" y="34302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9" name="Google Shape;1929;p42"/>
            <p:cNvSpPr/>
            <p:nvPr/>
          </p:nvSpPr>
          <p:spPr>
            <a:xfrm flipH="1">
              <a:off x="6730300" y="30015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0" name="Google Shape;1930;p42"/>
            <p:cNvSpPr/>
            <p:nvPr/>
          </p:nvSpPr>
          <p:spPr>
            <a:xfrm flipH="1">
              <a:off x="6444476" y="34302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1" name="Google Shape;1931;p42"/>
            <p:cNvSpPr/>
            <p:nvPr/>
          </p:nvSpPr>
          <p:spPr>
            <a:xfrm flipH="1">
              <a:off x="6487012" y="301955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2" name="Google Shape;1932;p42"/>
            <p:cNvSpPr/>
            <p:nvPr/>
          </p:nvSpPr>
          <p:spPr>
            <a:xfrm flipH="1">
              <a:off x="6330146" y="29158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3" name="Google Shape;1933;p42"/>
            <p:cNvSpPr/>
            <p:nvPr/>
          </p:nvSpPr>
          <p:spPr>
            <a:xfrm flipH="1">
              <a:off x="6086858" y="36588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4" name="Google Shape;1934;p42"/>
            <p:cNvSpPr/>
            <p:nvPr/>
          </p:nvSpPr>
          <p:spPr>
            <a:xfrm flipH="1">
              <a:off x="6163734" y="25729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5" name="Google Shape;1935;p42"/>
            <p:cNvSpPr/>
            <p:nvPr/>
          </p:nvSpPr>
          <p:spPr>
            <a:xfrm flipH="1">
              <a:off x="7416279" y="36588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6" name="Google Shape;1936;p42"/>
            <p:cNvSpPr/>
            <p:nvPr/>
          </p:nvSpPr>
          <p:spPr>
            <a:xfrm flipH="1">
              <a:off x="6372682" y="381258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7" name="Google Shape;1937;p42"/>
            <p:cNvSpPr/>
            <p:nvPr/>
          </p:nvSpPr>
          <p:spPr>
            <a:xfrm flipH="1">
              <a:off x="6163734" y="29876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8" name="Google Shape;1938;p42"/>
            <p:cNvSpPr/>
            <p:nvPr/>
          </p:nvSpPr>
          <p:spPr>
            <a:xfrm flipH="1">
              <a:off x="499050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9" name="Google Shape;1939;p42"/>
            <p:cNvSpPr/>
            <p:nvPr/>
          </p:nvSpPr>
          <p:spPr>
            <a:xfrm flipH="1">
              <a:off x="5307926" y="2657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0" name="Google Shape;1940;p42"/>
            <p:cNvSpPr/>
            <p:nvPr/>
          </p:nvSpPr>
          <p:spPr>
            <a:xfrm flipH="1">
              <a:off x="5383340" y="3000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1" name="Google Shape;1941;p42"/>
            <p:cNvSpPr/>
            <p:nvPr/>
          </p:nvSpPr>
          <p:spPr>
            <a:xfrm flipH="1">
              <a:off x="4595428" y="34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2" name="Google Shape;1942;p42"/>
            <p:cNvSpPr/>
            <p:nvPr/>
          </p:nvSpPr>
          <p:spPr>
            <a:xfrm flipH="1">
              <a:off x="5433190" y="32862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3" name="Google Shape;1943;p42"/>
            <p:cNvSpPr/>
            <p:nvPr/>
          </p:nvSpPr>
          <p:spPr>
            <a:xfrm flipH="1">
              <a:off x="5547520" y="3514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4" name="Google Shape;1944;p42"/>
            <p:cNvSpPr/>
            <p:nvPr/>
          </p:nvSpPr>
          <p:spPr>
            <a:xfrm flipH="1">
              <a:off x="5161995"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5" name="Google Shape;1945;p42"/>
            <p:cNvSpPr/>
            <p:nvPr/>
          </p:nvSpPr>
          <p:spPr>
            <a:xfrm flipH="1">
              <a:off x="4933335" y="27573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6" name="Google Shape;1946;p42"/>
            <p:cNvSpPr/>
            <p:nvPr/>
          </p:nvSpPr>
          <p:spPr>
            <a:xfrm flipH="1">
              <a:off x="5520775" y="37860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7" name="Google Shape;1947;p42"/>
            <p:cNvSpPr/>
            <p:nvPr/>
          </p:nvSpPr>
          <p:spPr>
            <a:xfrm flipH="1">
              <a:off x="5090201" y="3696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8" name="Google Shape;1948;p42"/>
            <p:cNvSpPr/>
            <p:nvPr/>
          </p:nvSpPr>
          <p:spPr>
            <a:xfrm flipH="1">
              <a:off x="5047665" y="32145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9" name="Google Shape;1949;p42"/>
            <p:cNvSpPr/>
            <p:nvPr/>
          </p:nvSpPr>
          <p:spPr>
            <a:xfrm flipH="1">
              <a:off x="5161995" y="33288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0" name="Google Shape;1950;p42"/>
            <p:cNvSpPr/>
            <p:nvPr/>
          </p:nvSpPr>
          <p:spPr>
            <a:xfrm flipH="1">
              <a:off x="4876170" y="32145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1" name="Google Shape;1951;p42"/>
            <p:cNvSpPr/>
            <p:nvPr/>
          </p:nvSpPr>
          <p:spPr>
            <a:xfrm flipH="1">
              <a:off x="5520785" y="31294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2" name="Google Shape;1952;p42"/>
            <p:cNvSpPr/>
            <p:nvPr/>
          </p:nvSpPr>
          <p:spPr>
            <a:xfrm flipH="1">
              <a:off x="5547520"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3" name="Google Shape;1953;p42"/>
            <p:cNvSpPr/>
            <p:nvPr/>
          </p:nvSpPr>
          <p:spPr>
            <a:xfrm flipH="1">
              <a:off x="4704675" y="27573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4" name="Google Shape;1954;p42"/>
            <p:cNvSpPr/>
            <p:nvPr/>
          </p:nvSpPr>
          <p:spPr>
            <a:xfrm flipH="1">
              <a:off x="4699902" y="3271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5" name="Google Shape;1955;p42"/>
            <p:cNvSpPr/>
            <p:nvPr/>
          </p:nvSpPr>
          <p:spPr>
            <a:xfrm flipH="1">
              <a:off x="4523635" y="32364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6" name="Google Shape;1956;p42"/>
            <p:cNvSpPr/>
            <p:nvPr/>
          </p:nvSpPr>
          <p:spPr>
            <a:xfrm flipH="1">
              <a:off x="5076247" y="3514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7" name="Google Shape;1957;p42"/>
            <p:cNvSpPr/>
            <p:nvPr/>
          </p:nvSpPr>
          <p:spPr>
            <a:xfrm flipH="1">
              <a:off x="4747212" y="3614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8" name="Google Shape;1958;p42"/>
            <p:cNvSpPr/>
            <p:nvPr/>
          </p:nvSpPr>
          <p:spPr>
            <a:xfrm flipH="1">
              <a:off x="4476016" y="27573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9" name="Google Shape;1959;p42"/>
            <p:cNvSpPr/>
            <p:nvPr/>
          </p:nvSpPr>
          <p:spPr>
            <a:xfrm flipH="1">
              <a:off x="5847973" y="27001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0" name="Google Shape;1960;p42"/>
            <p:cNvSpPr/>
            <p:nvPr/>
          </p:nvSpPr>
          <p:spPr>
            <a:xfrm flipH="1">
              <a:off x="5619314" y="28144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1" name="Google Shape;1961;p42"/>
            <p:cNvSpPr/>
            <p:nvPr/>
          </p:nvSpPr>
          <p:spPr>
            <a:xfrm flipH="1">
              <a:off x="5661850"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2" name="Google Shape;1962;p42"/>
            <p:cNvSpPr/>
            <p:nvPr/>
          </p:nvSpPr>
          <p:spPr>
            <a:xfrm flipH="1">
              <a:off x="5873011" y="34005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3" name="Google Shape;1963;p42"/>
            <p:cNvSpPr/>
            <p:nvPr/>
          </p:nvSpPr>
          <p:spPr>
            <a:xfrm flipH="1">
              <a:off x="4933335"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4" name="Google Shape;1964;p42"/>
            <p:cNvSpPr/>
            <p:nvPr/>
          </p:nvSpPr>
          <p:spPr>
            <a:xfrm flipH="1">
              <a:off x="5733643" y="31002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5" name="Google Shape;1965;p42"/>
            <p:cNvSpPr/>
            <p:nvPr/>
          </p:nvSpPr>
          <p:spPr>
            <a:xfrm flipH="1">
              <a:off x="5847973" y="2971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6" name="Google Shape;1966;p42"/>
            <p:cNvSpPr/>
            <p:nvPr/>
          </p:nvSpPr>
          <p:spPr>
            <a:xfrm flipH="1">
              <a:off x="5019082" y="2900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7" name="Google Shape;1967;p42"/>
            <p:cNvSpPr/>
            <p:nvPr/>
          </p:nvSpPr>
          <p:spPr>
            <a:xfrm flipH="1">
              <a:off x="5390654" y="28144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8" name="Google Shape;1968;p42"/>
            <p:cNvSpPr/>
            <p:nvPr/>
          </p:nvSpPr>
          <p:spPr>
            <a:xfrm flipH="1">
              <a:off x="5390654"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9" name="Google Shape;1969;p42"/>
            <p:cNvSpPr/>
            <p:nvPr/>
          </p:nvSpPr>
          <p:spPr>
            <a:xfrm flipH="1">
              <a:off x="5276324" y="37860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0" name="Google Shape;1970;p42"/>
            <p:cNvSpPr/>
            <p:nvPr/>
          </p:nvSpPr>
          <p:spPr>
            <a:xfrm flipH="1">
              <a:off x="5276324" y="34431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1" name="Google Shape;1971;p42"/>
            <p:cNvSpPr/>
            <p:nvPr/>
          </p:nvSpPr>
          <p:spPr>
            <a:xfrm flipH="1">
              <a:off x="5161995" y="30144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2" name="Google Shape;1972;p42"/>
            <p:cNvSpPr/>
            <p:nvPr/>
          </p:nvSpPr>
          <p:spPr>
            <a:xfrm flipH="1">
              <a:off x="4876170" y="34431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3" name="Google Shape;1973;p42"/>
            <p:cNvSpPr/>
            <p:nvPr/>
          </p:nvSpPr>
          <p:spPr>
            <a:xfrm flipH="1">
              <a:off x="4918706" y="30324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4" name="Google Shape;1974;p42"/>
            <p:cNvSpPr/>
            <p:nvPr/>
          </p:nvSpPr>
          <p:spPr>
            <a:xfrm flipH="1">
              <a:off x="4761840" y="29287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5" name="Google Shape;1975;p42"/>
            <p:cNvSpPr/>
            <p:nvPr/>
          </p:nvSpPr>
          <p:spPr>
            <a:xfrm flipH="1">
              <a:off x="4518552" y="36717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6" name="Google Shape;1976;p42"/>
            <p:cNvSpPr/>
            <p:nvPr/>
          </p:nvSpPr>
          <p:spPr>
            <a:xfrm flipH="1">
              <a:off x="4595428" y="25858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7" name="Google Shape;1977;p42"/>
            <p:cNvSpPr/>
            <p:nvPr/>
          </p:nvSpPr>
          <p:spPr>
            <a:xfrm flipH="1">
              <a:off x="5847973" y="36717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8" name="Google Shape;1978;p42"/>
            <p:cNvSpPr/>
            <p:nvPr/>
          </p:nvSpPr>
          <p:spPr>
            <a:xfrm flipH="1">
              <a:off x="4804377" y="3825509"/>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9" name="Google Shape;1979;p42"/>
            <p:cNvSpPr/>
            <p:nvPr/>
          </p:nvSpPr>
          <p:spPr>
            <a:xfrm flipH="1">
              <a:off x="4595428" y="3000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0" name="Google Shape;1980;p42"/>
            <p:cNvSpPr/>
            <p:nvPr/>
          </p:nvSpPr>
          <p:spPr>
            <a:xfrm flipH="1">
              <a:off x="3447048"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1" name="Google Shape;1981;p42"/>
            <p:cNvSpPr/>
            <p:nvPr/>
          </p:nvSpPr>
          <p:spPr>
            <a:xfrm flipH="1">
              <a:off x="3764474"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2" name="Google Shape;1982;p42"/>
            <p:cNvSpPr/>
            <p:nvPr/>
          </p:nvSpPr>
          <p:spPr>
            <a:xfrm flipH="1">
              <a:off x="3839888" y="30199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3" name="Google Shape;1983;p42"/>
            <p:cNvSpPr/>
            <p:nvPr/>
          </p:nvSpPr>
          <p:spPr>
            <a:xfrm flipH="1">
              <a:off x="3051976" y="34917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4" name="Google Shape;1984;p42"/>
            <p:cNvSpPr/>
            <p:nvPr/>
          </p:nvSpPr>
          <p:spPr>
            <a:xfrm flipH="1">
              <a:off x="3889738"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5" name="Google Shape;1985;p42"/>
            <p:cNvSpPr/>
            <p:nvPr/>
          </p:nvSpPr>
          <p:spPr>
            <a:xfrm flipH="1">
              <a:off x="4004068"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6" name="Google Shape;1986;p42"/>
            <p:cNvSpPr/>
            <p:nvPr/>
          </p:nvSpPr>
          <p:spPr>
            <a:xfrm flipH="1">
              <a:off x="3618543"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7" name="Google Shape;1987;p42"/>
            <p:cNvSpPr/>
            <p:nvPr/>
          </p:nvSpPr>
          <p:spPr>
            <a:xfrm flipH="1">
              <a:off x="3389883"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8" name="Google Shape;1988;p42"/>
            <p:cNvSpPr/>
            <p:nvPr/>
          </p:nvSpPr>
          <p:spPr>
            <a:xfrm flipH="1">
              <a:off x="3977323" y="38054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9" name="Google Shape;1989;p42"/>
            <p:cNvSpPr/>
            <p:nvPr/>
          </p:nvSpPr>
          <p:spPr>
            <a:xfrm flipH="1">
              <a:off x="3546749" y="371613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0" name="Google Shape;1990;p42"/>
            <p:cNvSpPr/>
            <p:nvPr/>
          </p:nvSpPr>
          <p:spPr>
            <a:xfrm flipH="1">
              <a:off x="3504213" y="32339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1" name="Google Shape;1991;p42"/>
            <p:cNvSpPr/>
            <p:nvPr/>
          </p:nvSpPr>
          <p:spPr>
            <a:xfrm flipH="1">
              <a:off x="3618543" y="33482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2" name="Google Shape;1992;p42"/>
            <p:cNvSpPr/>
            <p:nvPr/>
          </p:nvSpPr>
          <p:spPr>
            <a:xfrm flipH="1">
              <a:off x="3332718"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3" name="Google Shape;1993;p42"/>
            <p:cNvSpPr/>
            <p:nvPr/>
          </p:nvSpPr>
          <p:spPr>
            <a:xfrm flipH="1">
              <a:off x="3977333"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4" name="Google Shape;1994;p42"/>
            <p:cNvSpPr/>
            <p:nvPr/>
          </p:nvSpPr>
          <p:spPr>
            <a:xfrm flipH="1">
              <a:off x="4004068"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5" name="Google Shape;1995;p42"/>
            <p:cNvSpPr/>
            <p:nvPr/>
          </p:nvSpPr>
          <p:spPr>
            <a:xfrm flipH="1">
              <a:off x="3161223" y="27767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6" name="Google Shape;1996;p42"/>
            <p:cNvSpPr/>
            <p:nvPr/>
          </p:nvSpPr>
          <p:spPr>
            <a:xfrm flipH="1">
              <a:off x="3156450" y="32910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7" name="Google Shape;1997;p42"/>
            <p:cNvSpPr/>
            <p:nvPr/>
          </p:nvSpPr>
          <p:spPr>
            <a:xfrm flipH="1">
              <a:off x="2980183" y="32558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8" name="Google Shape;1998;p42"/>
            <p:cNvSpPr/>
            <p:nvPr/>
          </p:nvSpPr>
          <p:spPr>
            <a:xfrm flipH="1">
              <a:off x="3532795" y="35342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9" name="Google Shape;1999;p42"/>
            <p:cNvSpPr/>
            <p:nvPr/>
          </p:nvSpPr>
          <p:spPr>
            <a:xfrm flipH="1">
              <a:off x="3203760" y="363395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0" name="Google Shape;2000;p42"/>
            <p:cNvSpPr/>
            <p:nvPr/>
          </p:nvSpPr>
          <p:spPr>
            <a:xfrm flipH="1">
              <a:off x="2932564" y="27767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1" name="Google Shape;2001;p42"/>
            <p:cNvSpPr/>
            <p:nvPr/>
          </p:nvSpPr>
          <p:spPr>
            <a:xfrm flipH="1">
              <a:off x="4304521"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2" name="Google Shape;2002;p42"/>
            <p:cNvSpPr/>
            <p:nvPr/>
          </p:nvSpPr>
          <p:spPr>
            <a:xfrm flipH="1">
              <a:off x="4075862"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3" name="Google Shape;2003;p42"/>
            <p:cNvSpPr/>
            <p:nvPr/>
          </p:nvSpPr>
          <p:spPr>
            <a:xfrm flipH="1">
              <a:off x="4118398"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4" name="Google Shape;2004;p42"/>
            <p:cNvSpPr/>
            <p:nvPr/>
          </p:nvSpPr>
          <p:spPr>
            <a:xfrm flipH="1">
              <a:off x="4329559"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5" name="Google Shape;2005;p42"/>
            <p:cNvSpPr/>
            <p:nvPr/>
          </p:nvSpPr>
          <p:spPr>
            <a:xfrm flipH="1">
              <a:off x="3389883"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6" name="Google Shape;2006;p42"/>
            <p:cNvSpPr/>
            <p:nvPr/>
          </p:nvSpPr>
          <p:spPr>
            <a:xfrm flipH="1">
              <a:off x="4190191" y="3119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7" name="Google Shape;2007;p42"/>
            <p:cNvSpPr/>
            <p:nvPr/>
          </p:nvSpPr>
          <p:spPr>
            <a:xfrm flipH="1">
              <a:off x="4304521" y="29913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8" name="Google Shape;2008;p42"/>
            <p:cNvSpPr/>
            <p:nvPr/>
          </p:nvSpPr>
          <p:spPr>
            <a:xfrm flipH="1">
              <a:off x="3475630"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9" name="Google Shape;2009;p42"/>
            <p:cNvSpPr/>
            <p:nvPr/>
          </p:nvSpPr>
          <p:spPr>
            <a:xfrm flipH="1">
              <a:off x="3847202"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0" name="Google Shape;2010;p42"/>
            <p:cNvSpPr/>
            <p:nvPr/>
          </p:nvSpPr>
          <p:spPr>
            <a:xfrm flipH="1">
              <a:off x="3847202"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1" name="Google Shape;2011;p42"/>
            <p:cNvSpPr/>
            <p:nvPr/>
          </p:nvSpPr>
          <p:spPr>
            <a:xfrm flipH="1">
              <a:off x="3732872" y="38054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2" name="Google Shape;2012;p42"/>
            <p:cNvSpPr/>
            <p:nvPr/>
          </p:nvSpPr>
          <p:spPr>
            <a:xfrm flipH="1">
              <a:off x="3732872" y="346250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3" name="Google Shape;2013;p42"/>
            <p:cNvSpPr/>
            <p:nvPr/>
          </p:nvSpPr>
          <p:spPr>
            <a:xfrm flipH="1">
              <a:off x="3618543" y="3033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4" name="Google Shape;2014;p42"/>
            <p:cNvSpPr/>
            <p:nvPr/>
          </p:nvSpPr>
          <p:spPr>
            <a:xfrm flipH="1">
              <a:off x="3332718" y="34625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5" name="Google Shape;2015;p42"/>
            <p:cNvSpPr/>
            <p:nvPr/>
          </p:nvSpPr>
          <p:spPr>
            <a:xfrm flipH="1">
              <a:off x="3375254" y="305185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6" name="Google Shape;2016;p42"/>
            <p:cNvSpPr/>
            <p:nvPr/>
          </p:nvSpPr>
          <p:spPr>
            <a:xfrm flipH="1">
              <a:off x="3218388" y="29481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7" name="Google Shape;2017;p42"/>
            <p:cNvSpPr/>
            <p:nvPr/>
          </p:nvSpPr>
          <p:spPr>
            <a:xfrm flipH="1">
              <a:off x="2975100"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8" name="Google Shape;2018;p42"/>
            <p:cNvSpPr/>
            <p:nvPr/>
          </p:nvSpPr>
          <p:spPr>
            <a:xfrm flipH="1">
              <a:off x="3051976"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9" name="Google Shape;2019;p42"/>
            <p:cNvSpPr/>
            <p:nvPr/>
          </p:nvSpPr>
          <p:spPr>
            <a:xfrm flipH="1">
              <a:off x="4304521"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0" name="Google Shape;2020;p42"/>
            <p:cNvSpPr/>
            <p:nvPr/>
          </p:nvSpPr>
          <p:spPr>
            <a:xfrm flipH="1">
              <a:off x="3260925" y="38448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1" name="Google Shape;2021;p42"/>
            <p:cNvSpPr/>
            <p:nvPr/>
          </p:nvSpPr>
          <p:spPr>
            <a:xfrm flipH="1">
              <a:off x="3051976" y="30199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2" name="Google Shape;2022;p42"/>
            <p:cNvSpPr/>
            <p:nvPr/>
          </p:nvSpPr>
          <p:spPr>
            <a:xfrm flipH="1">
              <a:off x="189713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3" name="Google Shape;2023;p42"/>
            <p:cNvSpPr/>
            <p:nvPr/>
          </p:nvSpPr>
          <p:spPr>
            <a:xfrm flipH="1">
              <a:off x="2214560" y="2677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4" name="Google Shape;2024;p42"/>
            <p:cNvSpPr/>
            <p:nvPr/>
          </p:nvSpPr>
          <p:spPr>
            <a:xfrm flipH="1">
              <a:off x="2289973" y="30199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5" name="Google Shape;2025;p42"/>
            <p:cNvSpPr/>
            <p:nvPr/>
          </p:nvSpPr>
          <p:spPr>
            <a:xfrm flipH="1">
              <a:off x="2753069" y="25411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6" name="Google Shape;2026;p42"/>
            <p:cNvSpPr/>
            <p:nvPr/>
          </p:nvSpPr>
          <p:spPr>
            <a:xfrm flipH="1">
              <a:off x="2339824" y="33056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7" name="Google Shape;2027;p42"/>
            <p:cNvSpPr/>
            <p:nvPr/>
          </p:nvSpPr>
          <p:spPr>
            <a:xfrm flipH="1">
              <a:off x="2454154" y="3534277"/>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8" name="Google Shape;2028;p42"/>
            <p:cNvSpPr/>
            <p:nvPr/>
          </p:nvSpPr>
          <p:spPr>
            <a:xfrm flipH="1">
              <a:off x="206862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9" name="Google Shape;2029;p42"/>
            <p:cNvSpPr/>
            <p:nvPr/>
          </p:nvSpPr>
          <p:spPr>
            <a:xfrm flipH="1">
              <a:off x="1839969" y="277670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0" name="Google Shape;2030;p42"/>
            <p:cNvSpPr/>
            <p:nvPr/>
          </p:nvSpPr>
          <p:spPr>
            <a:xfrm flipH="1">
              <a:off x="4518560" y="24715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1" name="Google Shape;2031;p42"/>
            <p:cNvSpPr/>
            <p:nvPr/>
          </p:nvSpPr>
          <p:spPr>
            <a:xfrm flipH="1">
              <a:off x="2055847" y="2637484"/>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2" name="Google Shape;2032;p42"/>
            <p:cNvSpPr/>
            <p:nvPr/>
          </p:nvSpPr>
          <p:spPr>
            <a:xfrm flipH="1">
              <a:off x="2141810"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3" name="Google Shape;2033;p42"/>
            <p:cNvSpPr/>
            <p:nvPr/>
          </p:nvSpPr>
          <p:spPr>
            <a:xfrm flipH="1">
              <a:off x="2617490" y="33288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4" name="Google Shape;2034;p42"/>
            <p:cNvSpPr/>
            <p:nvPr/>
          </p:nvSpPr>
          <p:spPr>
            <a:xfrm flipH="1">
              <a:off x="7487796" y="23766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5" name="Google Shape;2035;p42"/>
            <p:cNvSpPr/>
            <p:nvPr/>
          </p:nvSpPr>
          <p:spPr>
            <a:xfrm flipH="1">
              <a:off x="2427419" y="314885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6" name="Google Shape;2036;p42"/>
            <p:cNvSpPr/>
            <p:nvPr/>
          </p:nvSpPr>
          <p:spPr>
            <a:xfrm flipH="1">
              <a:off x="2454154" y="26052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7" name="Google Shape;2037;p42"/>
            <p:cNvSpPr/>
            <p:nvPr/>
          </p:nvSpPr>
          <p:spPr>
            <a:xfrm flipH="1">
              <a:off x="1573171" y="254818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8" name="Google Shape;2038;p42"/>
            <p:cNvSpPr/>
            <p:nvPr/>
          </p:nvSpPr>
          <p:spPr>
            <a:xfrm flipH="1">
              <a:off x="2246594" y="249826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9" name="Google Shape;2039;p42"/>
            <p:cNvSpPr/>
            <p:nvPr/>
          </p:nvSpPr>
          <p:spPr>
            <a:xfrm flipH="1">
              <a:off x="6606110" y="238543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0" name="Google Shape;2040;p42"/>
            <p:cNvSpPr/>
            <p:nvPr/>
          </p:nvSpPr>
          <p:spPr>
            <a:xfrm flipH="1">
              <a:off x="2754607" y="27195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1" name="Google Shape;2041;p42"/>
            <p:cNvSpPr/>
            <p:nvPr/>
          </p:nvSpPr>
          <p:spPr>
            <a:xfrm flipH="1">
              <a:off x="2525948" y="28338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2" name="Google Shape;2042;p42"/>
            <p:cNvSpPr/>
            <p:nvPr/>
          </p:nvSpPr>
          <p:spPr>
            <a:xfrm flipH="1">
              <a:off x="2568484" y="3691102"/>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3" name="Google Shape;2043;p42"/>
            <p:cNvSpPr/>
            <p:nvPr/>
          </p:nvSpPr>
          <p:spPr>
            <a:xfrm flipH="1">
              <a:off x="2779645" y="34199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4" name="Google Shape;2044;p42"/>
            <p:cNvSpPr/>
            <p:nvPr/>
          </p:nvSpPr>
          <p:spPr>
            <a:xfrm flipH="1">
              <a:off x="1848999" y="240522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5" name="Google Shape;2045;p42"/>
            <p:cNvSpPr/>
            <p:nvPr/>
          </p:nvSpPr>
          <p:spPr>
            <a:xfrm flipH="1">
              <a:off x="2640277" y="311960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6" name="Google Shape;2046;p42"/>
            <p:cNvSpPr/>
            <p:nvPr/>
          </p:nvSpPr>
          <p:spPr>
            <a:xfrm flipH="1">
              <a:off x="2754607" y="29913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7" name="Google Shape;2047;p42"/>
            <p:cNvSpPr/>
            <p:nvPr/>
          </p:nvSpPr>
          <p:spPr>
            <a:xfrm flipH="1">
              <a:off x="1925716" y="29195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8" name="Google Shape;2048;p42"/>
            <p:cNvSpPr/>
            <p:nvPr/>
          </p:nvSpPr>
          <p:spPr>
            <a:xfrm flipH="1">
              <a:off x="2297288" y="283385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9" name="Google Shape;2049;p42"/>
            <p:cNvSpPr/>
            <p:nvPr/>
          </p:nvSpPr>
          <p:spPr>
            <a:xfrm flipH="1">
              <a:off x="3335268" y="25729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0" name="Google Shape;2050;p42"/>
            <p:cNvSpPr/>
            <p:nvPr/>
          </p:nvSpPr>
          <p:spPr>
            <a:xfrm flipH="1">
              <a:off x="3485823" y="241774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1" name="Google Shape;2051;p42"/>
            <p:cNvSpPr/>
            <p:nvPr/>
          </p:nvSpPr>
          <p:spPr>
            <a:xfrm flipH="1">
              <a:off x="2214560" y="33158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2" name="Google Shape;2052;p42"/>
            <p:cNvSpPr/>
            <p:nvPr/>
          </p:nvSpPr>
          <p:spPr>
            <a:xfrm flipH="1">
              <a:off x="2068628" y="30338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3" name="Google Shape;2053;p42"/>
            <p:cNvSpPr/>
            <p:nvPr/>
          </p:nvSpPr>
          <p:spPr>
            <a:xfrm flipH="1">
              <a:off x="3847211" y="2462378"/>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4" name="Google Shape;2054;p42"/>
            <p:cNvSpPr/>
            <p:nvPr/>
          </p:nvSpPr>
          <p:spPr>
            <a:xfrm flipH="1">
              <a:off x="2614930" y="210978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5" name="Google Shape;2055;p42"/>
            <p:cNvSpPr/>
            <p:nvPr/>
          </p:nvSpPr>
          <p:spPr>
            <a:xfrm flipH="1">
              <a:off x="1643212" y="271973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6" name="Google Shape;2056;p42"/>
            <p:cNvSpPr/>
            <p:nvPr/>
          </p:nvSpPr>
          <p:spPr>
            <a:xfrm flipH="1">
              <a:off x="2754607" y="369110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7" name="Google Shape;2057;p42"/>
            <p:cNvSpPr/>
            <p:nvPr/>
          </p:nvSpPr>
          <p:spPr>
            <a:xfrm flipH="1">
              <a:off x="2053024" y="244111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8" name="Google Shape;2058;p42"/>
            <p:cNvSpPr/>
            <p:nvPr/>
          </p:nvSpPr>
          <p:spPr>
            <a:xfrm flipH="1">
              <a:off x="1847274" y="305303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9" name="Google Shape;2059;p42"/>
            <p:cNvSpPr/>
            <p:nvPr/>
          </p:nvSpPr>
          <p:spPr>
            <a:xfrm flipH="1">
              <a:off x="2277023" y="35415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0" name="Google Shape;2060;p42"/>
            <p:cNvSpPr/>
            <p:nvPr/>
          </p:nvSpPr>
          <p:spPr>
            <a:xfrm flipH="1">
              <a:off x="2099893" y="348165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1" name="Google Shape;2061;p42"/>
            <p:cNvSpPr/>
            <p:nvPr/>
          </p:nvSpPr>
          <p:spPr>
            <a:xfrm flipH="1">
              <a:off x="1674945" y="29287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2" name="Google Shape;2062;p42"/>
            <p:cNvSpPr/>
            <p:nvPr/>
          </p:nvSpPr>
          <p:spPr>
            <a:xfrm flipH="1">
              <a:off x="1960769" y="323390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3" name="Google Shape;2063;p42"/>
            <p:cNvSpPr/>
            <p:nvPr/>
          </p:nvSpPr>
          <p:spPr>
            <a:xfrm flipH="1">
              <a:off x="1521716" y="2971509"/>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4" name="Google Shape;2064;p42"/>
            <p:cNvSpPr/>
            <p:nvPr/>
          </p:nvSpPr>
          <p:spPr>
            <a:xfrm flipH="1">
              <a:off x="1671836" y="31464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5" name="Google Shape;2065;p42"/>
            <p:cNvSpPr/>
            <p:nvPr/>
          </p:nvSpPr>
          <p:spPr>
            <a:xfrm flipH="1">
              <a:off x="2357815" y="371793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6" name="Google Shape;2066;p42"/>
            <p:cNvSpPr/>
            <p:nvPr/>
          </p:nvSpPr>
          <p:spPr>
            <a:xfrm flipH="1">
              <a:off x="12632685" y="2016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7" name="Google Shape;2067;p42"/>
            <p:cNvSpPr/>
            <p:nvPr/>
          </p:nvSpPr>
          <p:spPr>
            <a:xfrm flipH="1">
              <a:off x="13470447" y="1830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8" name="Google Shape;2068;p42"/>
            <p:cNvSpPr/>
            <p:nvPr/>
          </p:nvSpPr>
          <p:spPr>
            <a:xfrm flipH="1">
              <a:off x="13023894" y="24163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9" name="Google Shape;2069;p42"/>
            <p:cNvSpPr/>
            <p:nvPr/>
          </p:nvSpPr>
          <p:spPr>
            <a:xfrm flipH="1">
              <a:off x="13084922" y="1759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0" name="Google Shape;2070;p42"/>
            <p:cNvSpPr/>
            <p:nvPr/>
          </p:nvSpPr>
          <p:spPr>
            <a:xfrm flipH="1">
              <a:off x="13199252" y="18733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1" name="Google Shape;2071;p42"/>
            <p:cNvSpPr/>
            <p:nvPr/>
          </p:nvSpPr>
          <p:spPr>
            <a:xfrm flipH="1">
              <a:off x="12913427" y="1759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2" name="Google Shape;2072;p42"/>
            <p:cNvSpPr/>
            <p:nvPr/>
          </p:nvSpPr>
          <p:spPr>
            <a:xfrm flipH="1">
              <a:off x="12737159" y="1816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3" name="Google Shape;2073;p42"/>
            <p:cNvSpPr/>
            <p:nvPr/>
          </p:nvSpPr>
          <p:spPr>
            <a:xfrm flipH="1">
              <a:off x="12413750" y="177199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4" name="Google Shape;2074;p42"/>
            <p:cNvSpPr/>
            <p:nvPr/>
          </p:nvSpPr>
          <p:spPr>
            <a:xfrm flipH="1">
              <a:off x="13113505" y="20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5" name="Google Shape;2075;p42"/>
            <p:cNvSpPr/>
            <p:nvPr/>
          </p:nvSpPr>
          <p:spPr>
            <a:xfrm flipH="1">
              <a:off x="12784469" y="2159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6" name="Google Shape;2076;p42"/>
            <p:cNvSpPr/>
            <p:nvPr/>
          </p:nvSpPr>
          <p:spPr>
            <a:xfrm flipH="1">
              <a:off x="12970592"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7" name="Google Shape;2077;p42"/>
            <p:cNvSpPr/>
            <p:nvPr/>
          </p:nvSpPr>
          <p:spPr>
            <a:xfrm flipH="1">
              <a:off x="13427911"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8" name="Google Shape;2078;p42"/>
            <p:cNvSpPr/>
            <p:nvPr/>
          </p:nvSpPr>
          <p:spPr>
            <a:xfrm flipH="1">
              <a:off x="13263319" y="24163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79" name="Google Shape;2079;p42"/>
            <p:cNvSpPr/>
            <p:nvPr/>
          </p:nvSpPr>
          <p:spPr>
            <a:xfrm flipH="1">
              <a:off x="13313581" y="1987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0" name="Google Shape;2080;p42"/>
            <p:cNvSpPr/>
            <p:nvPr/>
          </p:nvSpPr>
          <p:spPr>
            <a:xfrm flipH="1">
              <a:off x="12913427" y="19876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1" name="Google Shape;2081;p42"/>
            <p:cNvSpPr/>
            <p:nvPr/>
          </p:nvSpPr>
          <p:spPr>
            <a:xfrm flipH="1">
              <a:off x="12564558" y="23166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2" name="Google Shape;2082;p42"/>
            <p:cNvSpPr/>
            <p:nvPr/>
          </p:nvSpPr>
          <p:spPr>
            <a:xfrm flipH="1">
              <a:off x="12784469" y="242880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3" name="Google Shape;2083;p42"/>
            <p:cNvSpPr/>
            <p:nvPr/>
          </p:nvSpPr>
          <p:spPr>
            <a:xfrm flipH="1">
              <a:off x="10956897" y="240236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4" name="Google Shape;2084;p42"/>
            <p:cNvSpPr/>
            <p:nvPr/>
          </p:nvSpPr>
          <p:spPr>
            <a:xfrm flipH="1">
              <a:off x="11914071" y="18308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5" name="Google Shape;2085;p42"/>
            <p:cNvSpPr/>
            <p:nvPr/>
          </p:nvSpPr>
          <p:spPr>
            <a:xfrm flipH="1">
              <a:off x="12028401" y="20594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6" name="Google Shape;2086;p42"/>
            <p:cNvSpPr/>
            <p:nvPr/>
          </p:nvSpPr>
          <p:spPr>
            <a:xfrm flipH="1">
              <a:off x="12001656" y="2330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7" name="Google Shape;2087;p42"/>
            <p:cNvSpPr/>
            <p:nvPr/>
          </p:nvSpPr>
          <p:spPr>
            <a:xfrm flipH="1">
              <a:off x="11571081" y="22413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8" name="Google Shape;2088;p42"/>
            <p:cNvSpPr/>
            <p:nvPr/>
          </p:nvSpPr>
          <p:spPr>
            <a:xfrm flipH="1">
              <a:off x="11528545" y="17590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9" name="Google Shape;2089;p42"/>
            <p:cNvSpPr/>
            <p:nvPr/>
          </p:nvSpPr>
          <p:spPr>
            <a:xfrm flipH="1">
              <a:off x="11642875" y="18733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0" name="Google Shape;2090;p42"/>
            <p:cNvSpPr/>
            <p:nvPr/>
          </p:nvSpPr>
          <p:spPr>
            <a:xfrm flipH="1">
              <a:off x="11357051" y="17590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1" name="Google Shape;2091;p42"/>
            <p:cNvSpPr/>
            <p:nvPr/>
          </p:nvSpPr>
          <p:spPr>
            <a:xfrm flipH="1">
              <a:off x="11180783" y="18162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2" name="Google Shape;2092;p42"/>
            <p:cNvSpPr/>
            <p:nvPr/>
          </p:nvSpPr>
          <p:spPr>
            <a:xfrm flipH="1">
              <a:off x="11004516" y="17810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3" name="Google Shape;2093;p42"/>
            <p:cNvSpPr/>
            <p:nvPr/>
          </p:nvSpPr>
          <p:spPr>
            <a:xfrm flipH="1">
              <a:off x="11557128" y="20594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4" name="Google Shape;2094;p42"/>
            <p:cNvSpPr/>
            <p:nvPr/>
          </p:nvSpPr>
          <p:spPr>
            <a:xfrm flipH="1">
              <a:off x="11228092" y="2159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5" name="Google Shape;2095;p42"/>
            <p:cNvSpPr/>
            <p:nvPr/>
          </p:nvSpPr>
          <p:spPr>
            <a:xfrm flipH="1">
              <a:off x="12160876" y="234349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6" name="Google Shape;2096;p42"/>
            <p:cNvSpPr/>
            <p:nvPr/>
          </p:nvSpPr>
          <p:spPr>
            <a:xfrm flipH="1">
              <a:off x="12353892" y="19451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7" name="Google Shape;2097;p42"/>
            <p:cNvSpPr/>
            <p:nvPr/>
          </p:nvSpPr>
          <p:spPr>
            <a:xfrm flipH="1">
              <a:off x="11414216"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8" name="Google Shape;2098;p42"/>
            <p:cNvSpPr/>
            <p:nvPr/>
          </p:nvSpPr>
          <p:spPr>
            <a:xfrm flipH="1">
              <a:off x="11871535"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9" name="Google Shape;2099;p42"/>
            <p:cNvSpPr/>
            <p:nvPr/>
          </p:nvSpPr>
          <p:spPr>
            <a:xfrm flipH="1">
              <a:off x="11757205" y="2330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0" name="Google Shape;2100;p42"/>
            <p:cNvSpPr/>
            <p:nvPr/>
          </p:nvSpPr>
          <p:spPr>
            <a:xfrm flipH="1">
              <a:off x="11757205" y="1987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1" name="Google Shape;2101;p42"/>
            <p:cNvSpPr/>
            <p:nvPr/>
          </p:nvSpPr>
          <p:spPr>
            <a:xfrm flipH="1">
              <a:off x="11357051" y="19876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2" name="Google Shape;2102;p42"/>
            <p:cNvSpPr/>
            <p:nvPr/>
          </p:nvSpPr>
          <p:spPr>
            <a:xfrm flipH="1">
              <a:off x="10999433" y="22162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3" name="Google Shape;2103;p42"/>
            <p:cNvSpPr/>
            <p:nvPr/>
          </p:nvSpPr>
          <p:spPr>
            <a:xfrm flipH="1">
              <a:off x="12328854" y="22162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4" name="Google Shape;2104;p42"/>
            <p:cNvSpPr/>
            <p:nvPr/>
          </p:nvSpPr>
          <p:spPr>
            <a:xfrm flipH="1">
              <a:off x="11285257" y="23700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5" name="Google Shape;2105;p42"/>
            <p:cNvSpPr/>
            <p:nvPr/>
          </p:nvSpPr>
          <p:spPr>
            <a:xfrm flipH="1">
              <a:off x="9508003" y="2029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6" name="Google Shape;2106;p42"/>
            <p:cNvSpPr/>
            <p:nvPr/>
          </p:nvSpPr>
          <p:spPr>
            <a:xfrm flipH="1">
              <a:off x="10345766" y="18437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7" name="Google Shape;2107;p42"/>
            <p:cNvSpPr/>
            <p:nvPr/>
          </p:nvSpPr>
          <p:spPr>
            <a:xfrm flipH="1">
              <a:off x="10460095" y="20723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8" name="Google Shape;2108;p42"/>
            <p:cNvSpPr/>
            <p:nvPr/>
          </p:nvSpPr>
          <p:spPr>
            <a:xfrm flipH="1">
              <a:off x="10433350" y="2343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9" name="Google Shape;2109;p42"/>
            <p:cNvSpPr/>
            <p:nvPr/>
          </p:nvSpPr>
          <p:spPr>
            <a:xfrm flipH="1">
              <a:off x="9952925" y="2350809"/>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0" name="Google Shape;2110;p42"/>
            <p:cNvSpPr/>
            <p:nvPr/>
          </p:nvSpPr>
          <p:spPr>
            <a:xfrm flipH="1">
              <a:off x="9960240" y="17719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1" name="Google Shape;2111;p42"/>
            <p:cNvSpPr/>
            <p:nvPr/>
          </p:nvSpPr>
          <p:spPr>
            <a:xfrm flipH="1">
              <a:off x="10074570" y="18862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2" name="Google Shape;2112;p42"/>
            <p:cNvSpPr/>
            <p:nvPr/>
          </p:nvSpPr>
          <p:spPr>
            <a:xfrm flipH="1">
              <a:off x="9788745" y="17719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3" name="Google Shape;2113;p42"/>
            <p:cNvSpPr/>
            <p:nvPr/>
          </p:nvSpPr>
          <p:spPr>
            <a:xfrm flipH="1">
              <a:off x="10482385" y="1759077"/>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4" name="Google Shape;2114;p42"/>
            <p:cNvSpPr/>
            <p:nvPr/>
          </p:nvSpPr>
          <p:spPr>
            <a:xfrm flipH="1">
              <a:off x="9612477" y="18291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5" name="Google Shape;2115;p42"/>
            <p:cNvSpPr/>
            <p:nvPr/>
          </p:nvSpPr>
          <p:spPr>
            <a:xfrm flipH="1">
              <a:off x="9436209" y="17939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6" name="Google Shape;2116;p42"/>
            <p:cNvSpPr/>
            <p:nvPr/>
          </p:nvSpPr>
          <p:spPr>
            <a:xfrm flipH="1">
              <a:off x="9988822" y="20723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7" name="Google Shape;2117;p42"/>
            <p:cNvSpPr/>
            <p:nvPr/>
          </p:nvSpPr>
          <p:spPr>
            <a:xfrm flipH="1">
              <a:off x="9539398" y="23295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8" name="Google Shape;2118;p42"/>
            <p:cNvSpPr/>
            <p:nvPr/>
          </p:nvSpPr>
          <p:spPr>
            <a:xfrm flipH="1">
              <a:off x="10574425" y="2229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9" name="Google Shape;2119;p42"/>
            <p:cNvSpPr/>
            <p:nvPr/>
          </p:nvSpPr>
          <p:spPr>
            <a:xfrm flipH="1">
              <a:off x="10973050" y="19986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0" name="Google Shape;2120;p42"/>
            <p:cNvSpPr/>
            <p:nvPr/>
          </p:nvSpPr>
          <p:spPr>
            <a:xfrm flipH="1">
              <a:off x="9745534" y="219179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1" name="Google Shape;2121;p42"/>
            <p:cNvSpPr/>
            <p:nvPr/>
          </p:nvSpPr>
          <p:spPr>
            <a:xfrm flipH="1">
              <a:off x="10303230" y="22291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2" name="Google Shape;2122;p42"/>
            <p:cNvSpPr/>
            <p:nvPr/>
          </p:nvSpPr>
          <p:spPr>
            <a:xfrm flipH="1">
              <a:off x="10188899" y="2343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3" name="Google Shape;2123;p42"/>
            <p:cNvSpPr/>
            <p:nvPr/>
          </p:nvSpPr>
          <p:spPr>
            <a:xfrm flipH="1">
              <a:off x="10188899" y="20005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4" name="Google Shape;2124;p42"/>
            <p:cNvSpPr/>
            <p:nvPr/>
          </p:nvSpPr>
          <p:spPr>
            <a:xfrm flipH="1">
              <a:off x="9788745" y="20005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5" name="Google Shape;2125;p42"/>
            <p:cNvSpPr/>
            <p:nvPr/>
          </p:nvSpPr>
          <p:spPr>
            <a:xfrm flipH="1">
              <a:off x="9431127" y="22291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6" name="Google Shape;2126;p42"/>
            <p:cNvSpPr/>
            <p:nvPr/>
          </p:nvSpPr>
          <p:spPr>
            <a:xfrm flipH="1">
              <a:off x="10760548" y="22291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7" name="Google Shape;2127;p42"/>
            <p:cNvSpPr/>
            <p:nvPr/>
          </p:nvSpPr>
          <p:spPr>
            <a:xfrm flipH="1">
              <a:off x="9716952" y="23829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8" name="Google Shape;2128;p42"/>
            <p:cNvSpPr/>
            <p:nvPr/>
          </p:nvSpPr>
          <p:spPr>
            <a:xfrm flipH="1">
              <a:off x="9242134" y="19774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9" name="Google Shape;2129;p42"/>
            <p:cNvSpPr/>
            <p:nvPr/>
          </p:nvSpPr>
          <p:spPr>
            <a:xfrm flipH="1">
              <a:off x="9251183" y="17342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0" name="Google Shape;2130;p42"/>
            <p:cNvSpPr/>
            <p:nvPr/>
          </p:nvSpPr>
          <p:spPr>
            <a:xfrm flipH="1">
              <a:off x="9217096" y="224857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1" name="Google Shape;2131;p42"/>
            <p:cNvSpPr/>
            <p:nvPr/>
          </p:nvSpPr>
          <p:spPr>
            <a:xfrm flipH="1">
              <a:off x="9242142" y="25057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2" name="Google Shape;2132;p42"/>
            <p:cNvSpPr/>
            <p:nvPr/>
          </p:nvSpPr>
          <p:spPr>
            <a:xfrm flipH="1">
              <a:off x="10760556" y="248636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3" name="Google Shape;2133;p42"/>
            <p:cNvSpPr/>
            <p:nvPr/>
          </p:nvSpPr>
          <p:spPr>
            <a:xfrm flipH="1">
              <a:off x="10188908" y="2522253"/>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4" name="Google Shape;2134;p42"/>
            <p:cNvSpPr/>
            <p:nvPr/>
          </p:nvSpPr>
          <p:spPr>
            <a:xfrm flipH="1">
              <a:off x="10634139" y="190567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5" name="Google Shape;2135;p42"/>
            <p:cNvSpPr/>
            <p:nvPr/>
          </p:nvSpPr>
          <p:spPr>
            <a:xfrm flipH="1">
              <a:off x="13027757"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6" name="Google Shape;2136;p42"/>
            <p:cNvSpPr/>
            <p:nvPr/>
          </p:nvSpPr>
          <p:spPr>
            <a:xfrm flipH="1">
              <a:off x="13345183" y="2688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7" name="Google Shape;2137;p42"/>
            <p:cNvSpPr/>
            <p:nvPr/>
          </p:nvSpPr>
          <p:spPr>
            <a:xfrm flipH="1">
              <a:off x="13420597" y="3031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8" name="Google Shape;2138;p42"/>
            <p:cNvSpPr/>
            <p:nvPr/>
          </p:nvSpPr>
          <p:spPr>
            <a:xfrm flipH="1">
              <a:off x="12632685" y="35028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9" name="Google Shape;2139;p42"/>
            <p:cNvSpPr/>
            <p:nvPr/>
          </p:nvSpPr>
          <p:spPr>
            <a:xfrm flipH="1">
              <a:off x="13470447" y="3316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0" name="Google Shape;2140;p42"/>
            <p:cNvSpPr/>
            <p:nvPr/>
          </p:nvSpPr>
          <p:spPr>
            <a:xfrm flipH="1">
              <a:off x="13199252"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1" name="Google Shape;2141;p42"/>
            <p:cNvSpPr/>
            <p:nvPr/>
          </p:nvSpPr>
          <p:spPr>
            <a:xfrm flipH="1">
              <a:off x="12970592" y="27877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2" name="Google Shape;2142;p42"/>
            <p:cNvSpPr/>
            <p:nvPr/>
          </p:nvSpPr>
          <p:spPr>
            <a:xfrm flipH="1">
              <a:off x="13127458" y="37272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3" name="Google Shape;2143;p42"/>
            <p:cNvSpPr/>
            <p:nvPr/>
          </p:nvSpPr>
          <p:spPr>
            <a:xfrm flipH="1">
              <a:off x="13084922" y="32449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4" name="Google Shape;2144;p42"/>
            <p:cNvSpPr/>
            <p:nvPr/>
          </p:nvSpPr>
          <p:spPr>
            <a:xfrm flipH="1">
              <a:off x="13199252" y="33592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5" name="Google Shape;2145;p42"/>
            <p:cNvSpPr/>
            <p:nvPr/>
          </p:nvSpPr>
          <p:spPr>
            <a:xfrm flipH="1">
              <a:off x="12913427" y="3244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6" name="Google Shape;2146;p42"/>
            <p:cNvSpPr/>
            <p:nvPr/>
          </p:nvSpPr>
          <p:spPr>
            <a:xfrm flipH="1">
              <a:off x="12741933" y="2787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7" name="Google Shape;2147;p42"/>
            <p:cNvSpPr/>
            <p:nvPr/>
          </p:nvSpPr>
          <p:spPr>
            <a:xfrm flipH="1">
              <a:off x="12737159" y="3302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8" name="Google Shape;2148;p42"/>
            <p:cNvSpPr/>
            <p:nvPr/>
          </p:nvSpPr>
          <p:spPr>
            <a:xfrm flipH="1">
              <a:off x="12560891" y="32669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9" name="Google Shape;2149;p42"/>
            <p:cNvSpPr/>
            <p:nvPr/>
          </p:nvSpPr>
          <p:spPr>
            <a:xfrm flipH="1">
              <a:off x="13113505" y="3545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0" name="Google Shape;2150;p42"/>
            <p:cNvSpPr/>
            <p:nvPr/>
          </p:nvSpPr>
          <p:spPr>
            <a:xfrm flipH="1">
              <a:off x="12784469" y="36450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1" name="Google Shape;2151;p42"/>
            <p:cNvSpPr/>
            <p:nvPr/>
          </p:nvSpPr>
          <p:spPr>
            <a:xfrm flipH="1">
              <a:off x="12513273" y="2787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2" name="Google Shape;2152;p42"/>
            <p:cNvSpPr/>
            <p:nvPr/>
          </p:nvSpPr>
          <p:spPr>
            <a:xfrm flipH="1">
              <a:off x="12970592"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3" name="Google Shape;2153;p42"/>
            <p:cNvSpPr/>
            <p:nvPr/>
          </p:nvSpPr>
          <p:spPr>
            <a:xfrm flipH="1">
              <a:off x="13056339" y="2930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4" name="Google Shape;2154;p42"/>
            <p:cNvSpPr/>
            <p:nvPr/>
          </p:nvSpPr>
          <p:spPr>
            <a:xfrm flipH="1">
              <a:off x="13427911" y="28449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5" name="Google Shape;2155;p42"/>
            <p:cNvSpPr/>
            <p:nvPr/>
          </p:nvSpPr>
          <p:spPr>
            <a:xfrm flipH="1">
              <a:off x="13427911"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6" name="Google Shape;2156;p42"/>
            <p:cNvSpPr/>
            <p:nvPr/>
          </p:nvSpPr>
          <p:spPr>
            <a:xfrm flipH="1">
              <a:off x="13313581" y="3816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7" name="Google Shape;2157;p42"/>
            <p:cNvSpPr/>
            <p:nvPr/>
          </p:nvSpPr>
          <p:spPr>
            <a:xfrm flipH="1">
              <a:off x="13313581" y="3473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8" name="Google Shape;2158;p42"/>
            <p:cNvSpPr/>
            <p:nvPr/>
          </p:nvSpPr>
          <p:spPr>
            <a:xfrm flipH="1">
              <a:off x="13199252" y="30449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9" name="Google Shape;2159;p42"/>
            <p:cNvSpPr/>
            <p:nvPr/>
          </p:nvSpPr>
          <p:spPr>
            <a:xfrm flipH="1">
              <a:off x="12913427" y="3473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0" name="Google Shape;2160;p42"/>
            <p:cNvSpPr/>
            <p:nvPr/>
          </p:nvSpPr>
          <p:spPr>
            <a:xfrm flipH="1">
              <a:off x="12955963" y="306293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1" name="Google Shape;2161;p42"/>
            <p:cNvSpPr/>
            <p:nvPr/>
          </p:nvSpPr>
          <p:spPr>
            <a:xfrm flipH="1">
              <a:off x="12799098" y="29592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2" name="Google Shape;2162;p42"/>
            <p:cNvSpPr/>
            <p:nvPr/>
          </p:nvSpPr>
          <p:spPr>
            <a:xfrm flipH="1">
              <a:off x="12555809"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3" name="Google Shape;2163;p42"/>
            <p:cNvSpPr/>
            <p:nvPr/>
          </p:nvSpPr>
          <p:spPr>
            <a:xfrm flipH="1">
              <a:off x="12632685"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4" name="Google Shape;2164;p42"/>
            <p:cNvSpPr/>
            <p:nvPr/>
          </p:nvSpPr>
          <p:spPr>
            <a:xfrm flipH="1">
              <a:off x="12841634" y="38559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5" name="Google Shape;2165;p42"/>
            <p:cNvSpPr/>
            <p:nvPr/>
          </p:nvSpPr>
          <p:spPr>
            <a:xfrm flipH="1">
              <a:off x="12632685" y="3031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6" name="Google Shape;2166;p42"/>
            <p:cNvSpPr/>
            <p:nvPr/>
          </p:nvSpPr>
          <p:spPr>
            <a:xfrm flipH="1">
              <a:off x="11471380"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7" name="Google Shape;2167;p42"/>
            <p:cNvSpPr/>
            <p:nvPr/>
          </p:nvSpPr>
          <p:spPr>
            <a:xfrm flipH="1">
              <a:off x="11788807" y="268810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8" name="Google Shape;2168;p42"/>
            <p:cNvSpPr/>
            <p:nvPr/>
          </p:nvSpPr>
          <p:spPr>
            <a:xfrm flipH="1">
              <a:off x="11864220" y="303100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9" name="Google Shape;2169;p42"/>
            <p:cNvSpPr/>
            <p:nvPr/>
          </p:nvSpPr>
          <p:spPr>
            <a:xfrm flipH="1">
              <a:off x="11076309" y="35028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0" name="Google Shape;2170;p42"/>
            <p:cNvSpPr/>
            <p:nvPr/>
          </p:nvSpPr>
          <p:spPr>
            <a:xfrm flipH="1">
              <a:off x="11914071" y="33167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1" name="Google Shape;2171;p42"/>
            <p:cNvSpPr/>
            <p:nvPr/>
          </p:nvSpPr>
          <p:spPr>
            <a:xfrm flipH="1">
              <a:off x="12028401" y="354535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2" name="Google Shape;2172;p42"/>
            <p:cNvSpPr/>
            <p:nvPr/>
          </p:nvSpPr>
          <p:spPr>
            <a:xfrm flipH="1">
              <a:off x="11642875"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3" name="Google Shape;2173;p42"/>
            <p:cNvSpPr/>
            <p:nvPr/>
          </p:nvSpPr>
          <p:spPr>
            <a:xfrm flipH="1">
              <a:off x="11414216" y="27877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4" name="Google Shape;2174;p42"/>
            <p:cNvSpPr/>
            <p:nvPr/>
          </p:nvSpPr>
          <p:spPr>
            <a:xfrm flipH="1">
              <a:off x="12001656" y="38164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5" name="Google Shape;2175;p42"/>
            <p:cNvSpPr/>
            <p:nvPr/>
          </p:nvSpPr>
          <p:spPr>
            <a:xfrm flipH="1">
              <a:off x="11571081" y="372720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6" name="Google Shape;2176;p42"/>
            <p:cNvSpPr/>
            <p:nvPr/>
          </p:nvSpPr>
          <p:spPr>
            <a:xfrm flipH="1">
              <a:off x="11528545" y="32449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7" name="Google Shape;2177;p42"/>
            <p:cNvSpPr/>
            <p:nvPr/>
          </p:nvSpPr>
          <p:spPr>
            <a:xfrm flipH="1">
              <a:off x="11642875" y="33592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8" name="Google Shape;2178;p42"/>
            <p:cNvSpPr/>
            <p:nvPr/>
          </p:nvSpPr>
          <p:spPr>
            <a:xfrm flipH="1">
              <a:off x="11357051" y="32449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9" name="Google Shape;2179;p42"/>
            <p:cNvSpPr/>
            <p:nvPr/>
          </p:nvSpPr>
          <p:spPr>
            <a:xfrm flipH="1">
              <a:off x="12001666" y="31599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0" name="Google Shape;2180;p42"/>
            <p:cNvSpPr/>
            <p:nvPr/>
          </p:nvSpPr>
          <p:spPr>
            <a:xfrm flipH="1">
              <a:off x="12028401"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1" name="Google Shape;2181;p42"/>
            <p:cNvSpPr/>
            <p:nvPr/>
          </p:nvSpPr>
          <p:spPr>
            <a:xfrm flipH="1">
              <a:off x="11185556" y="27877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2" name="Google Shape;2182;p42"/>
            <p:cNvSpPr/>
            <p:nvPr/>
          </p:nvSpPr>
          <p:spPr>
            <a:xfrm flipH="1">
              <a:off x="11180783" y="33021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3" name="Google Shape;2183;p42"/>
            <p:cNvSpPr/>
            <p:nvPr/>
          </p:nvSpPr>
          <p:spPr>
            <a:xfrm flipH="1">
              <a:off x="11004516" y="3266913"/>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4" name="Google Shape;2184;p42"/>
            <p:cNvSpPr/>
            <p:nvPr/>
          </p:nvSpPr>
          <p:spPr>
            <a:xfrm flipH="1">
              <a:off x="11557128" y="35453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5" name="Google Shape;2185;p42"/>
            <p:cNvSpPr/>
            <p:nvPr/>
          </p:nvSpPr>
          <p:spPr>
            <a:xfrm flipH="1">
              <a:off x="11228092" y="364502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6" name="Google Shape;2186;p42"/>
            <p:cNvSpPr/>
            <p:nvPr/>
          </p:nvSpPr>
          <p:spPr>
            <a:xfrm flipH="1">
              <a:off x="10956897" y="27877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7" name="Google Shape;2187;p42"/>
            <p:cNvSpPr/>
            <p:nvPr/>
          </p:nvSpPr>
          <p:spPr>
            <a:xfrm flipH="1">
              <a:off x="12330542" y="25738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8" name="Google Shape;2188;p42"/>
            <p:cNvSpPr/>
            <p:nvPr/>
          </p:nvSpPr>
          <p:spPr>
            <a:xfrm flipH="1">
              <a:off x="12100195" y="28449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9" name="Google Shape;2189;p42"/>
            <p:cNvSpPr/>
            <p:nvPr/>
          </p:nvSpPr>
          <p:spPr>
            <a:xfrm flipH="1">
              <a:off x="12142730"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0" name="Google Shape;2190;p42"/>
            <p:cNvSpPr/>
            <p:nvPr/>
          </p:nvSpPr>
          <p:spPr>
            <a:xfrm flipH="1">
              <a:off x="12353892" y="34310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1" name="Google Shape;2191;p42"/>
            <p:cNvSpPr/>
            <p:nvPr/>
          </p:nvSpPr>
          <p:spPr>
            <a:xfrm flipH="1">
              <a:off x="11414216"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2" name="Google Shape;2192;p42"/>
            <p:cNvSpPr/>
            <p:nvPr/>
          </p:nvSpPr>
          <p:spPr>
            <a:xfrm flipH="1">
              <a:off x="12214524" y="31306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3" name="Google Shape;2193;p42"/>
            <p:cNvSpPr/>
            <p:nvPr/>
          </p:nvSpPr>
          <p:spPr>
            <a:xfrm flipH="1">
              <a:off x="12328854" y="30024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4" name="Google Shape;2194;p42"/>
            <p:cNvSpPr/>
            <p:nvPr/>
          </p:nvSpPr>
          <p:spPr>
            <a:xfrm flipH="1">
              <a:off x="11499963" y="2930650"/>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5" name="Google Shape;2195;p42"/>
            <p:cNvSpPr/>
            <p:nvPr/>
          </p:nvSpPr>
          <p:spPr>
            <a:xfrm flipH="1">
              <a:off x="11871535" y="28449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6" name="Google Shape;2196;p42"/>
            <p:cNvSpPr/>
            <p:nvPr/>
          </p:nvSpPr>
          <p:spPr>
            <a:xfrm flipH="1">
              <a:off x="11871535"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7" name="Google Shape;2197;p42"/>
            <p:cNvSpPr/>
            <p:nvPr/>
          </p:nvSpPr>
          <p:spPr>
            <a:xfrm flipH="1">
              <a:off x="11757205" y="38164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8" name="Google Shape;2198;p42"/>
            <p:cNvSpPr/>
            <p:nvPr/>
          </p:nvSpPr>
          <p:spPr>
            <a:xfrm flipH="1">
              <a:off x="11757205" y="347357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9" name="Google Shape;2199;p42"/>
            <p:cNvSpPr/>
            <p:nvPr/>
          </p:nvSpPr>
          <p:spPr>
            <a:xfrm flipH="1">
              <a:off x="11642875" y="3044950"/>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0" name="Google Shape;2200;p42"/>
            <p:cNvSpPr/>
            <p:nvPr/>
          </p:nvSpPr>
          <p:spPr>
            <a:xfrm flipH="1">
              <a:off x="11357051" y="34735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1" name="Google Shape;2201;p42"/>
            <p:cNvSpPr/>
            <p:nvPr/>
          </p:nvSpPr>
          <p:spPr>
            <a:xfrm flipH="1">
              <a:off x="11399587" y="306293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2" name="Google Shape;2202;p42"/>
            <p:cNvSpPr/>
            <p:nvPr/>
          </p:nvSpPr>
          <p:spPr>
            <a:xfrm flipH="1">
              <a:off x="11242721" y="295922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3" name="Google Shape;2203;p42"/>
            <p:cNvSpPr/>
            <p:nvPr/>
          </p:nvSpPr>
          <p:spPr>
            <a:xfrm flipH="1">
              <a:off x="10999433" y="3702175"/>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4" name="Google Shape;2204;p42"/>
            <p:cNvSpPr/>
            <p:nvPr/>
          </p:nvSpPr>
          <p:spPr>
            <a:xfrm flipH="1">
              <a:off x="11076309" y="2616325"/>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5" name="Google Shape;2205;p42"/>
            <p:cNvSpPr/>
            <p:nvPr/>
          </p:nvSpPr>
          <p:spPr>
            <a:xfrm flipH="1">
              <a:off x="12328854" y="3702175"/>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6" name="Google Shape;2206;p42"/>
            <p:cNvSpPr/>
            <p:nvPr/>
          </p:nvSpPr>
          <p:spPr>
            <a:xfrm flipH="1">
              <a:off x="11285257" y="3855963"/>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7" name="Google Shape;2207;p42"/>
            <p:cNvSpPr/>
            <p:nvPr/>
          </p:nvSpPr>
          <p:spPr>
            <a:xfrm flipH="1">
              <a:off x="11076309" y="303100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8" name="Google Shape;2208;p42"/>
            <p:cNvSpPr/>
            <p:nvPr/>
          </p:nvSpPr>
          <p:spPr>
            <a:xfrm flipH="1">
              <a:off x="9903075"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9" name="Google Shape;2209;p42"/>
            <p:cNvSpPr/>
            <p:nvPr/>
          </p:nvSpPr>
          <p:spPr>
            <a:xfrm flipH="1">
              <a:off x="10220502" y="270102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0" name="Google Shape;2210;p42"/>
            <p:cNvSpPr/>
            <p:nvPr/>
          </p:nvSpPr>
          <p:spPr>
            <a:xfrm flipH="1">
              <a:off x="10295915" y="304392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1" name="Google Shape;2211;p42"/>
            <p:cNvSpPr/>
            <p:nvPr/>
          </p:nvSpPr>
          <p:spPr>
            <a:xfrm flipH="1">
              <a:off x="9508003" y="35157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2" name="Google Shape;2212;p42"/>
            <p:cNvSpPr/>
            <p:nvPr/>
          </p:nvSpPr>
          <p:spPr>
            <a:xfrm flipH="1">
              <a:off x="10345766" y="33296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3" name="Google Shape;2213;p42"/>
            <p:cNvSpPr/>
            <p:nvPr/>
          </p:nvSpPr>
          <p:spPr>
            <a:xfrm flipH="1">
              <a:off x="10460095" y="355827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4" name="Google Shape;2214;p42"/>
            <p:cNvSpPr/>
            <p:nvPr/>
          </p:nvSpPr>
          <p:spPr>
            <a:xfrm flipH="1">
              <a:off x="10074570" y="2857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5" name="Google Shape;2215;p42"/>
            <p:cNvSpPr/>
            <p:nvPr/>
          </p:nvSpPr>
          <p:spPr>
            <a:xfrm flipH="1">
              <a:off x="9845910" y="28006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6" name="Google Shape;2216;p42"/>
            <p:cNvSpPr/>
            <p:nvPr/>
          </p:nvSpPr>
          <p:spPr>
            <a:xfrm flipH="1">
              <a:off x="10433350" y="38293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7" name="Google Shape;2217;p42"/>
            <p:cNvSpPr/>
            <p:nvPr/>
          </p:nvSpPr>
          <p:spPr>
            <a:xfrm flipH="1">
              <a:off x="10002776" y="374012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8" name="Google Shape;2218;p42"/>
            <p:cNvSpPr/>
            <p:nvPr/>
          </p:nvSpPr>
          <p:spPr>
            <a:xfrm flipH="1">
              <a:off x="9960240" y="32578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9" name="Google Shape;2219;p42"/>
            <p:cNvSpPr/>
            <p:nvPr/>
          </p:nvSpPr>
          <p:spPr>
            <a:xfrm flipH="1">
              <a:off x="10074570" y="33721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0" name="Google Shape;2220;p42"/>
            <p:cNvSpPr/>
            <p:nvPr/>
          </p:nvSpPr>
          <p:spPr>
            <a:xfrm flipH="1">
              <a:off x="9788745" y="32578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1" name="Google Shape;2221;p42"/>
            <p:cNvSpPr/>
            <p:nvPr/>
          </p:nvSpPr>
          <p:spPr>
            <a:xfrm flipH="1">
              <a:off x="10433359" y="31728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2" name="Google Shape;2222;p42"/>
            <p:cNvSpPr/>
            <p:nvPr/>
          </p:nvSpPr>
          <p:spPr>
            <a:xfrm flipH="1">
              <a:off x="10460095"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3" name="Google Shape;2223;p42"/>
            <p:cNvSpPr/>
            <p:nvPr/>
          </p:nvSpPr>
          <p:spPr>
            <a:xfrm flipH="1">
              <a:off x="9617250" y="28006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4" name="Google Shape;2224;p42"/>
            <p:cNvSpPr/>
            <p:nvPr/>
          </p:nvSpPr>
          <p:spPr>
            <a:xfrm flipH="1">
              <a:off x="9612477" y="33150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5" name="Google Shape;2225;p42"/>
            <p:cNvSpPr/>
            <p:nvPr/>
          </p:nvSpPr>
          <p:spPr>
            <a:xfrm flipH="1">
              <a:off x="9436209" y="3279834"/>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6" name="Google Shape;2226;p42"/>
            <p:cNvSpPr/>
            <p:nvPr/>
          </p:nvSpPr>
          <p:spPr>
            <a:xfrm flipH="1">
              <a:off x="9988822" y="35582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7" name="Google Shape;2227;p42"/>
            <p:cNvSpPr/>
            <p:nvPr/>
          </p:nvSpPr>
          <p:spPr>
            <a:xfrm flipH="1">
              <a:off x="9659787" y="365794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8" name="Google Shape;2228;p42"/>
            <p:cNvSpPr/>
            <p:nvPr/>
          </p:nvSpPr>
          <p:spPr>
            <a:xfrm flipH="1">
              <a:off x="9388591" y="28006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9" name="Google Shape;2229;p42"/>
            <p:cNvSpPr/>
            <p:nvPr/>
          </p:nvSpPr>
          <p:spPr>
            <a:xfrm flipH="1">
              <a:off x="10760548" y="27435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0" name="Google Shape;2230;p42"/>
            <p:cNvSpPr/>
            <p:nvPr/>
          </p:nvSpPr>
          <p:spPr>
            <a:xfrm flipH="1">
              <a:off x="10531889" y="28578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1" name="Google Shape;2231;p42"/>
            <p:cNvSpPr/>
            <p:nvPr/>
          </p:nvSpPr>
          <p:spPr>
            <a:xfrm flipH="1">
              <a:off x="10574425"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42"/>
            <p:cNvSpPr/>
            <p:nvPr/>
          </p:nvSpPr>
          <p:spPr>
            <a:xfrm flipH="1">
              <a:off x="10785586" y="34439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3" name="Google Shape;2233;p42"/>
            <p:cNvSpPr/>
            <p:nvPr/>
          </p:nvSpPr>
          <p:spPr>
            <a:xfrm flipH="1">
              <a:off x="9845910"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4" name="Google Shape;2234;p42"/>
            <p:cNvSpPr/>
            <p:nvPr/>
          </p:nvSpPr>
          <p:spPr>
            <a:xfrm flipH="1">
              <a:off x="10646219" y="31435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5" name="Google Shape;2235;p42"/>
            <p:cNvSpPr/>
            <p:nvPr/>
          </p:nvSpPr>
          <p:spPr>
            <a:xfrm flipH="1">
              <a:off x="10760548" y="30153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6" name="Google Shape;2236;p42"/>
            <p:cNvSpPr/>
            <p:nvPr/>
          </p:nvSpPr>
          <p:spPr>
            <a:xfrm flipH="1">
              <a:off x="9931658" y="2943571"/>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7" name="Google Shape;2237;p42"/>
            <p:cNvSpPr/>
            <p:nvPr/>
          </p:nvSpPr>
          <p:spPr>
            <a:xfrm flipH="1">
              <a:off x="10303230" y="28578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8" name="Google Shape;2238;p42"/>
            <p:cNvSpPr/>
            <p:nvPr/>
          </p:nvSpPr>
          <p:spPr>
            <a:xfrm flipH="1">
              <a:off x="10303230" y="37150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9" name="Google Shape;2239;p42"/>
            <p:cNvSpPr/>
            <p:nvPr/>
          </p:nvSpPr>
          <p:spPr>
            <a:xfrm flipH="1">
              <a:off x="10188899" y="38293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0" name="Google Shape;2240;p42"/>
            <p:cNvSpPr/>
            <p:nvPr/>
          </p:nvSpPr>
          <p:spPr>
            <a:xfrm flipH="1">
              <a:off x="10188899" y="348649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1" name="Google Shape;2241;p42"/>
            <p:cNvSpPr/>
            <p:nvPr/>
          </p:nvSpPr>
          <p:spPr>
            <a:xfrm flipH="1">
              <a:off x="10074570" y="3057871"/>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2" name="Google Shape;2242;p42"/>
            <p:cNvSpPr/>
            <p:nvPr/>
          </p:nvSpPr>
          <p:spPr>
            <a:xfrm flipH="1">
              <a:off x="9788745" y="34864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3" name="Google Shape;2243;p42"/>
            <p:cNvSpPr/>
            <p:nvPr/>
          </p:nvSpPr>
          <p:spPr>
            <a:xfrm flipH="1">
              <a:off x="9831281" y="3075852"/>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4" name="Google Shape;2244;p42"/>
            <p:cNvSpPr/>
            <p:nvPr/>
          </p:nvSpPr>
          <p:spPr>
            <a:xfrm flipH="1">
              <a:off x="9674416" y="297214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5" name="Google Shape;2245;p42"/>
            <p:cNvSpPr/>
            <p:nvPr/>
          </p:nvSpPr>
          <p:spPr>
            <a:xfrm flipH="1">
              <a:off x="9431127" y="3715096"/>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6" name="Google Shape;2246;p42"/>
            <p:cNvSpPr/>
            <p:nvPr/>
          </p:nvSpPr>
          <p:spPr>
            <a:xfrm flipH="1">
              <a:off x="9508003" y="2629246"/>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7" name="Google Shape;2247;p42"/>
            <p:cNvSpPr/>
            <p:nvPr/>
          </p:nvSpPr>
          <p:spPr>
            <a:xfrm flipH="1">
              <a:off x="10760548" y="3715096"/>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8" name="Google Shape;2248;p42"/>
            <p:cNvSpPr/>
            <p:nvPr/>
          </p:nvSpPr>
          <p:spPr>
            <a:xfrm flipH="1">
              <a:off x="9716952" y="3868884"/>
              <a:ext cx="71700" cy="717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9" name="Google Shape;2249;p42"/>
            <p:cNvSpPr/>
            <p:nvPr/>
          </p:nvSpPr>
          <p:spPr>
            <a:xfrm flipH="1">
              <a:off x="9508003" y="3043921"/>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0" name="Google Shape;2250;p42"/>
            <p:cNvSpPr/>
            <p:nvPr/>
          </p:nvSpPr>
          <p:spPr>
            <a:xfrm flipH="1">
              <a:off x="9217096" y="2762928"/>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1" name="Google Shape;2251;p42"/>
            <p:cNvSpPr/>
            <p:nvPr/>
          </p:nvSpPr>
          <p:spPr>
            <a:xfrm flipH="1">
              <a:off x="9242134" y="346335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2" name="Google Shape;2252;p42"/>
            <p:cNvSpPr/>
            <p:nvPr/>
          </p:nvSpPr>
          <p:spPr>
            <a:xfrm flipH="1">
              <a:off x="9217096" y="30347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3" name="Google Shape;2253;p42"/>
            <p:cNvSpPr/>
            <p:nvPr/>
          </p:nvSpPr>
          <p:spPr>
            <a:xfrm flipH="1">
              <a:off x="9217096" y="3734477"/>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4" name="Google Shape;2254;p42"/>
            <p:cNvSpPr/>
            <p:nvPr/>
          </p:nvSpPr>
          <p:spPr>
            <a:xfrm flipH="1">
              <a:off x="9431135" y="2514940"/>
              <a:ext cx="71700" cy="71700"/>
            </a:xfrm>
            <a:prstGeom prst="rect">
              <a:avLst/>
            </a:prstGeom>
            <a:solidFill>
              <a:srgbClr val="ED9D97"/>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5" name="Google Shape;2255;p42"/>
            <p:cNvSpPr/>
            <p:nvPr/>
          </p:nvSpPr>
          <p:spPr>
            <a:xfrm flipH="1">
              <a:off x="12400371" y="2420028"/>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6" name="Google Shape;2256;p42"/>
            <p:cNvSpPr/>
            <p:nvPr/>
          </p:nvSpPr>
          <p:spPr>
            <a:xfrm flipH="1">
              <a:off x="11518685" y="2428812"/>
              <a:ext cx="71700" cy="717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2257" name="Google Shape;2257;p42"/>
          <p:cNvGrpSpPr/>
          <p:nvPr/>
        </p:nvGrpSpPr>
        <p:grpSpPr>
          <a:xfrm>
            <a:off x="759388" y="1143069"/>
            <a:ext cx="1634150" cy="1906591"/>
            <a:chOff x="-460975" y="406222"/>
            <a:chExt cx="1634150" cy="1906591"/>
          </a:xfrm>
        </p:grpSpPr>
        <p:grpSp>
          <p:nvGrpSpPr>
            <p:cNvPr id="2258" name="Google Shape;2258;p42"/>
            <p:cNvGrpSpPr/>
            <p:nvPr/>
          </p:nvGrpSpPr>
          <p:grpSpPr>
            <a:xfrm>
              <a:off x="186175" y="406222"/>
              <a:ext cx="987000" cy="943800"/>
              <a:chOff x="116275" y="648697"/>
              <a:chExt cx="987000" cy="943800"/>
            </a:xfrm>
          </p:grpSpPr>
          <p:sp>
            <p:nvSpPr>
              <p:cNvPr id="2259" name="Google Shape;2259;p42"/>
              <p:cNvSpPr/>
              <p:nvPr/>
            </p:nvSpPr>
            <p:spPr>
              <a:xfrm>
                <a:off x="116275" y="648697"/>
                <a:ext cx="987000" cy="943800"/>
              </a:xfrm>
              <a:prstGeom prst="ellipse">
                <a:avLst/>
              </a:prstGeom>
              <a:solidFill>
                <a:srgbClr val="A0C3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2"/>
              <p:cNvSpPr/>
              <p:nvPr/>
            </p:nvSpPr>
            <p:spPr>
              <a:xfrm>
                <a:off x="322675" y="843097"/>
                <a:ext cx="574200" cy="555000"/>
              </a:xfrm>
              <a:prstGeom prst="rect">
                <a:avLst/>
              </a:prstGeom>
              <a:solidFill>
                <a:srgbClr val="E573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8:00</a:t>
                </a:r>
                <a:endParaRPr b="1" sz="1100">
                  <a:latin typeface="Open Sans"/>
                  <a:ea typeface="Open Sans"/>
                  <a:cs typeface="Open Sans"/>
                  <a:sym typeface="Open Sans"/>
                </a:endParaRPr>
              </a:p>
            </p:txBody>
          </p:sp>
        </p:grpSp>
        <p:sp>
          <p:nvSpPr>
            <p:cNvPr id="2261" name="Google Shape;2261;p42"/>
            <p:cNvSpPr/>
            <p:nvPr/>
          </p:nvSpPr>
          <p:spPr>
            <a:xfrm>
              <a:off x="-460975" y="2089313"/>
              <a:ext cx="233700" cy="2235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2" name="Google Shape;2262;p42"/>
            <p:cNvCxnSpPr>
              <a:stCxn id="2259" idx="2"/>
              <a:endCxn id="2261" idx="1"/>
            </p:cNvCxnSpPr>
            <p:nvPr/>
          </p:nvCxnSpPr>
          <p:spPr>
            <a:xfrm flipH="1">
              <a:off x="-426725" y="878122"/>
              <a:ext cx="612900" cy="1243800"/>
            </a:xfrm>
            <a:prstGeom prst="straightConnector1">
              <a:avLst/>
            </a:prstGeom>
            <a:noFill/>
            <a:ln cap="flat" cmpd="sng" w="19050">
              <a:solidFill>
                <a:srgbClr val="FFFFFF"/>
              </a:solidFill>
              <a:prstDash val="solid"/>
              <a:round/>
              <a:headEnd len="med" w="med" type="none"/>
              <a:tailEnd len="med" w="med" type="none"/>
            </a:ln>
          </p:spPr>
        </p:cxnSp>
        <p:cxnSp>
          <p:nvCxnSpPr>
            <p:cNvPr id="2263" name="Google Shape;2263;p42"/>
            <p:cNvCxnSpPr>
              <a:stCxn id="2261" idx="6"/>
              <a:endCxn id="2259" idx="4"/>
            </p:cNvCxnSpPr>
            <p:nvPr/>
          </p:nvCxnSpPr>
          <p:spPr>
            <a:xfrm flipH="1" rot="10800000">
              <a:off x="-227275" y="1349963"/>
              <a:ext cx="906900" cy="851100"/>
            </a:xfrm>
            <a:prstGeom prst="straightConnector1">
              <a:avLst/>
            </a:prstGeom>
            <a:noFill/>
            <a:ln cap="flat" cmpd="sng" w="19050">
              <a:solidFill>
                <a:srgbClr val="FFFFFF"/>
              </a:solidFill>
              <a:prstDash val="solid"/>
              <a:round/>
              <a:headEnd len="med" w="med" type="none"/>
              <a:tailEnd len="med" w="med" type="none"/>
            </a:ln>
          </p:spPr>
        </p:cxnSp>
      </p:grpSp>
      <p:grpSp>
        <p:nvGrpSpPr>
          <p:cNvPr id="2264" name="Google Shape;2264;p42"/>
          <p:cNvGrpSpPr/>
          <p:nvPr/>
        </p:nvGrpSpPr>
        <p:grpSpPr>
          <a:xfrm>
            <a:off x="6676743" y="1615682"/>
            <a:ext cx="2115050" cy="1433959"/>
            <a:chOff x="3488538" y="1989575"/>
            <a:chExt cx="2115050" cy="1433959"/>
          </a:xfrm>
        </p:grpSpPr>
        <p:sp>
          <p:nvSpPr>
            <p:cNvPr id="2265" name="Google Shape;2265;p42"/>
            <p:cNvSpPr/>
            <p:nvPr/>
          </p:nvSpPr>
          <p:spPr>
            <a:xfrm>
              <a:off x="5369888" y="1989575"/>
              <a:ext cx="233700" cy="2235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42"/>
            <p:cNvGrpSpPr/>
            <p:nvPr/>
          </p:nvGrpSpPr>
          <p:grpSpPr>
            <a:xfrm>
              <a:off x="3488538" y="2479734"/>
              <a:ext cx="987000" cy="943800"/>
              <a:chOff x="7294988" y="543972"/>
              <a:chExt cx="987000" cy="943800"/>
            </a:xfrm>
          </p:grpSpPr>
          <p:sp>
            <p:nvSpPr>
              <p:cNvPr id="2267" name="Google Shape;2267;p42"/>
              <p:cNvSpPr/>
              <p:nvPr/>
            </p:nvSpPr>
            <p:spPr>
              <a:xfrm>
                <a:off x="7294988" y="543972"/>
                <a:ext cx="987000" cy="943800"/>
              </a:xfrm>
              <a:prstGeom prst="ellipse">
                <a:avLst/>
              </a:prstGeom>
              <a:solidFill>
                <a:srgbClr val="A0C3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2"/>
              <p:cNvSpPr/>
              <p:nvPr/>
            </p:nvSpPr>
            <p:spPr>
              <a:xfrm>
                <a:off x="7501388" y="740889"/>
                <a:ext cx="574200" cy="555000"/>
              </a:xfrm>
              <a:prstGeom prst="rect">
                <a:avLst/>
              </a:prstGeom>
              <a:solidFill>
                <a:srgbClr val="7BCFA9"/>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8:00</a:t>
                </a:r>
                <a:endParaRPr b="1" sz="1100">
                  <a:latin typeface="Open Sans"/>
                  <a:ea typeface="Open Sans"/>
                  <a:cs typeface="Open Sans"/>
                  <a:sym typeface="Open Sans"/>
                </a:endParaRPr>
              </a:p>
            </p:txBody>
          </p:sp>
        </p:grpSp>
        <p:cxnSp>
          <p:nvCxnSpPr>
            <p:cNvPr id="2269" name="Google Shape;2269;p42"/>
            <p:cNvCxnSpPr>
              <a:stCxn id="2267" idx="0"/>
              <a:endCxn id="2265" idx="1"/>
            </p:cNvCxnSpPr>
            <p:nvPr/>
          </p:nvCxnSpPr>
          <p:spPr>
            <a:xfrm flipH="1" rot="10800000">
              <a:off x="3982038" y="2022234"/>
              <a:ext cx="1422000" cy="457500"/>
            </a:xfrm>
            <a:prstGeom prst="straightConnector1">
              <a:avLst/>
            </a:prstGeom>
            <a:noFill/>
            <a:ln cap="flat" cmpd="sng" w="19050">
              <a:solidFill>
                <a:srgbClr val="FFFFFF"/>
              </a:solidFill>
              <a:prstDash val="solid"/>
              <a:round/>
              <a:headEnd len="med" w="med" type="none"/>
              <a:tailEnd len="med" w="med" type="none"/>
            </a:ln>
          </p:spPr>
        </p:cxnSp>
        <p:cxnSp>
          <p:nvCxnSpPr>
            <p:cNvPr id="2270" name="Google Shape;2270;p42"/>
            <p:cNvCxnSpPr>
              <a:stCxn id="2265" idx="4"/>
            </p:cNvCxnSpPr>
            <p:nvPr/>
          </p:nvCxnSpPr>
          <p:spPr>
            <a:xfrm flipH="1">
              <a:off x="4440038" y="2213075"/>
              <a:ext cx="1046700" cy="932700"/>
            </a:xfrm>
            <a:prstGeom prst="straightConnector1">
              <a:avLst/>
            </a:prstGeom>
            <a:noFill/>
            <a:ln cap="flat" cmpd="sng" w="19050">
              <a:solidFill>
                <a:srgbClr val="FFFFFF"/>
              </a:solidFill>
              <a:prstDash val="solid"/>
              <a:round/>
              <a:headEnd len="med" w="med" type="none"/>
              <a:tailEnd len="med" w="med" type="none"/>
            </a:ln>
          </p:spPr>
        </p:cxnSp>
      </p:grpSp>
      <p:grpSp>
        <p:nvGrpSpPr>
          <p:cNvPr id="2271" name="Google Shape;2271;p42"/>
          <p:cNvGrpSpPr/>
          <p:nvPr/>
        </p:nvGrpSpPr>
        <p:grpSpPr>
          <a:xfrm>
            <a:off x="1214791" y="2149947"/>
            <a:ext cx="1936288" cy="1546691"/>
            <a:chOff x="6194925" y="548922"/>
            <a:chExt cx="1936288" cy="1546691"/>
          </a:xfrm>
        </p:grpSpPr>
        <p:sp>
          <p:nvSpPr>
            <p:cNvPr id="2272" name="Google Shape;2272;p42"/>
            <p:cNvSpPr/>
            <p:nvPr/>
          </p:nvSpPr>
          <p:spPr>
            <a:xfrm>
              <a:off x="6194925" y="1872113"/>
              <a:ext cx="233700" cy="2235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42"/>
            <p:cNvGrpSpPr/>
            <p:nvPr/>
          </p:nvGrpSpPr>
          <p:grpSpPr>
            <a:xfrm>
              <a:off x="7144213" y="548922"/>
              <a:ext cx="987000" cy="943800"/>
              <a:chOff x="3733538" y="242509"/>
              <a:chExt cx="987000" cy="943800"/>
            </a:xfrm>
          </p:grpSpPr>
          <p:sp>
            <p:nvSpPr>
              <p:cNvPr id="2274" name="Google Shape;2274;p42"/>
              <p:cNvSpPr/>
              <p:nvPr/>
            </p:nvSpPr>
            <p:spPr>
              <a:xfrm>
                <a:off x="3733538" y="242509"/>
                <a:ext cx="987000" cy="943800"/>
              </a:xfrm>
              <a:prstGeom prst="ellipse">
                <a:avLst/>
              </a:prstGeom>
              <a:solidFill>
                <a:srgbClr val="A0C3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2"/>
              <p:cNvSpPr/>
              <p:nvPr/>
            </p:nvSpPr>
            <p:spPr>
              <a:xfrm>
                <a:off x="3939938" y="436909"/>
                <a:ext cx="574200" cy="555000"/>
              </a:xfrm>
              <a:prstGeom prst="rect">
                <a:avLst/>
              </a:prstGeom>
              <a:solidFill>
                <a:srgbClr val="FFE168"/>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Open Sans"/>
                    <a:ea typeface="Open Sans"/>
                    <a:cs typeface="Open Sans"/>
                    <a:sym typeface="Open Sans"/>
                  </a:rPr>
                  <a:t>8:00</a:t>
                </a:r>
                <a:endParaRPr b="1" sz="1100">
                  <a:latin typeface="Open Sans"/>
                  <a:ea typeface="Open Sans"/>
                  <a:cs typeface="Open Sans"/>
                  <a:sym typeface="Open Sans"/>
                </a:endParaRPr>
              </a:p>
            </p:txBody>
          </p:sp>
        </p:grpSp>
        <p:cxnSp>
          <p:nvCxnSpPr>
            <p:cNvPr id="2276" name="Google Shape;2276;p42"/>
            <p:cNvCxnSpPr>
              <a:stCxn id="2272" idx="0"/>
              <a:endCxn id="2274" idx="1"/>
            </p:cNvCxnSpPr>
            <p:nvPr/>
          </p:nvCxnSpPr>
          <p:spPr>
            <a:xfrm flipH="1" rot="10800000">
              <a:off x="6311775" y="687113"/>
              <a:ext cx="977100" cy="1185000"/>
            </a:xfrm>
            <a:prstGeom prst="straightConnector1">
              <a:avLst/>
            </a:prstGeom>
            <a:noFill/>
            <a:ln cap="flat" cmpd="sng" w="19050">
              <a:solidFill>
                <a:srgbClr val="FFFFFF"/>
              </a:solidFill>
              <a:prstDash val="solid"/>
              <a:round/>
              <a:headEnd len="med" w="med" type="none"/>
              <a:tailEnd len="med" w="med" type="none"/>
            </a:ln>
          </p:spPr>
        </p:cxnSp>
        <p:cxnSp>
          <p:nvCxnSpPr>
            <p:cNvPr id="2277" name="Google Shape;2277;p42"/>
            <p:cNvCxnSpPr>
              <a:stCxn id="2272" idx="5"/>
              <a:endCxn id="2274" idx="4"/>
            </p:cNvCxnSpPr>
            <p:nvPr/>
          </p:nvCxnSpPr>
          <p:spPr>
            <a:xfrm flipH="1" rot="10800000">
              <a:off x="6394400" y="1492582"/>
              <a:ext cx="1243200" cy="570300"/>
            </a:xfrm>
            <a:prstGeom prst="straightConnector1">
              <a:avLst/>
            </a:prstGeom>
            <a:noFill/>
            <a:ln cap="flat" cmpd="sng" w="19050">
              <a:solidFill>
                <a:srgbClr val="FFFFFF"/>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10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1000"/>
                                        <p:tgtEl>
                                          <p:spTgt spid="2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000"/>
                                        <p:tgtEl>
                                          <p:spTgt spid="2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loud Template v.2">
  <a:themeElements>
    <a:clrScheme name="Google Enterprise">
      <a:dk1>
        <a:srgbClr val="222222"/>
      </a:dk1>
      <a:lt1>
        <a:srgbClr val="FFFFFF"/>
      </a:lt1>
      <a:dk2>
        <a:srgbClr val="464646"/>
      </a:dk2>
      <a:lt2>
        <a:srgbClr val="6E6E6E"/>
      </a:lt2>
      <a:accent1>
        <a:srgbClr val="3369E8"/>
      </a:accent1>
      <a:accent2>
        <a:srgbClr val="EEB211"/>
      </a:accent2>
      <a:accent3>
        <a:srgbClr val="009925"/>
      </a:accent3>
      <a:accent4>
        <a:srgbClr val="D50F25"/>
      </a:accent4>
      <a:accent5>
        <a:srgbClr val="939393"/>
      </a:accent5>
      <a:accent6>
        <a:srgbClr val="B1B1B1"/>
      </a:accent6>
      <a:hlink>
        <a:srgbClr val="3369E8"/>
      </a:hlink>
      <a:folHlink>
        <a:srgbClr val="336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